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59" r:id="rId14"/>
    <p:sldId id="264" r:id="rId15"/>
    <p:sldId id="265" r:id="rId16"/>
    <p:sldId id="266" r:id="rId17"/>
    <p:sldId id="267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2" r:id="rId27"/>
    <p:sldId id="291" r:id="rId28"/>
    <p:sldId id="293" r:id="rId29"/>
    <p:sldId id="294" r:id="rId30"/>
    <p:sldId id="295" r:id="rId31"/>
    <p:sldId id="296" r:id="rId32"/>
    <p:sldId id="29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3" d="100"/>
          <a:sy n="83" d="100"/>
        </p:scale>
        <p:origin x="-1008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microsoft.com/office/2007/relationships/hdphoto" Target="../media/hdphoto1.wdp"/><Relationship Id="rId1" Type="http://schemas.openxmlformats.org/officeDocument/2006/relationships/image" Target="../media/image4.png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microsoft.com/office/2007/relationships/hdphoto" Target="../media/hdphoto1.wdp"/><Relationship Id="rId1" Type="http://schemas.openxmlformats.org/officeDocument/2006/relationships/image" Target="../media/image4.png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298B67-E6AE-4413-88AC-066B72093D0B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9C38208-30BF-4627-BE0E-B62119C06236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i="1" dirty="0" smtClean="0">
              <a:solidFill>
                <a:schemeClr val="tx1"/>
              </a:solidFill>
            </a:rPr>
            <a:t>История </a:t>
          </a:r>
          <a:endParaRPr lang="ru-RU" sz="2800" b="1" i="1" dirty="0">
            <a:solidFill>
              <a:schemeClr val="tx1"/>
            </a:solidFill>
          </a:endParaRPr>
        </a:p>
      </dgm:t>
    </dgm:pt>
    <dgm:pt modelId="{077F89F2-2626-41E7-A71D-4AD2900F7172}" type="parTrans" cxnId="{D254881A-C9BC-4828-9C98-5430A389E24A}">
      <dgm:prSet/>
      <dgm:spPr/>
      <dgm:t>
        <a:bodyPr/>
        <a:lstStyle/>
        <a:p>
          <a:endParaRPr lang="ru-RU" sz="2400" b="1" i="1">
            <a:solidFill>
              <a:schemeClr val="tx1"/>
            </a:solidFill>
          </a:endParaRPr>
        </a:p>
      </dgm:t>
    </dgm:pt>
    <dgm:pt modelId="{DBE0BE68-8D0C-4A37-B3B3-0A4EEB177F76}" type="sibTrans" cxnId="{D254881A-C9BC-4828-9C98-5430A389E24A}">
      <dgm:prSet/>
      <dgm:spPr/>
      <dgm:t>
        <a:bodyPr/>
        <a:lstStyle/>
        <a:p>
          <a:endParaRPr lang="ru-RU" sz="2400" b="1" i="1">
            <a:solidFill>
              <a:schemeClr val="tx1"/>
            </a:solidFill>
          </a:endParaRPr>
        </a:p>
      </dgm:t>
    </dgm:pt>
    <dgm:pt modelId="{AE6AFC81-8090-4B4B-AB7E-A0961F8C25D2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i="1" dirty="0" smtClean="0">
              <a:solidFill>
                <a:schemeClr val="tx1"/>
              </a:solidFill>
            </a:rPr>
            <a:t>География </a:t>
          </a:r>
          <a:endParaRPr lang="ru-RU" sz="2800" b="1" i="1" dirty="0">
            <a:solidFill>
              <a:schemeClr val="tx1"/>
            </a:solidFill>
          </a:endParaRPr>
        </a:p>
      </dgm:t>
    </dgm:pt>
    <dgm:pt modelId="{467D8B16-5BA2-4A12-9FDA-FBD541EB96E5}" type="parTrans" cxnId="{18C64997-2868-4CC0-8F6E-491CD284CE34}">
      <dgm:prSet/>
      <dgm:spPr/>
      <dgm:t>
        <a:bodyPr/>
        <a:lstStyle/>
        <a:p>
          <a:endParaRPr lang="ru-RU" sz="2400" b="1" i="1">
            <a:solidFill>
              <a:schemeClr val="tx1"/>
            </a:solidFill>
          </a:endParaRPr>
        </a:p>
      </dgm:t>
    </dgm:pt>
    <dgm:pt modelId="{733CF94F-B6C1-46A8-A8BF-A7F229646BF7}" type="sibTrans" cxnId="{18C64997-2868-4CC0-8F6E-491CD284CE34}">
      <dgm:prSet/>
      <dgm:spPr/>
      <dgm:t>
        <a:bodyPr/>
        <a:lstStyle/>
        <a:p>
          <a:endParaRPr lang="ru-RU" sz="2400" b="1" i="1">
            <a:solidFill>
              <a:schemeClr val="tx1"/>
            </a:solidFill>
          </a:endParaRPr>
        </a:p>
      </dgm:t>
    </dgm:pt>
    <dgm:pt modelId="{826005DB-B8CB-4DB8-ACCD-831974719C79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i="1" dirty="0" smtClean="0">
              <a:solidFill>
                <a:schemeClr val="tx1"/>
              </a:solidFill>
            </a:rPr>
            <a:t>Сельское хозяйство</a:t>
          </a:r>
          <a:endParaRPr lang="ru-RU" sz="2800" b="1" i="1" dirty="0">
            <a:solidFill>
              <a:schemeClr val="tx1"/>
            </a:solidFill>
          </a:endParaRPr>
        </a:p>
      </dgm:t>
    </dgm:pt>
    <dgm:pt modelId="{F9DC85BE-9919-4844-9151-8E1F37E628F2}" type="parTrans" cxnId="{1334638C-5538-41CB-9E40-C89D8B58B784}">
      <dgm:prSet/>
      <dgm:spPr/>
      <dgm:t>
        <a:bodyPr/>
        <a:lstStyle/>
        <a:p>
          <a:endParaRPr lang="ru-RU" sz="2400" b="1" i="1">
            <a:solidFill>
              <a:schemeClr val="tx1"/>
            </a:solidFill>
          </a:endParaRPr>
        </a:p>
      </dgm:t>
    </dgm:pt>
    <dgm:pt modelId="{C45420C6-235E-4E41-948A-3777D129E64A}" type="sibTrans" cxnId="{1334638C-5538-41CB-9E40-C89D8B58B784}">
      <dgm:prSet/>
      <dgm:spPr/>
      <dgm:t>
        <a:bodyPr/>
        <a:lstStyle/>
        <a:p>
          <a:endParaRPr lang="ru-RU" sz="2400" b="1" i="1">
            <a:solidFill>
              <a:schemeClr val="tx1"/>
            </a:solidFill>
          </a:endParaRPr>
        </a:p>
      </dgm:t>
    </dgm:pt>
    <dgm:pt modelId="{E1BC6571-969F-4AC3-AEF1-94497847C794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i="1" dirty="0" smtClean="0">
              <a:solidFill>
                <a:schemeClr val="tx1"/>
              </a:solidFill>
            </a:rPr>
            <a:t>Промышленность </a:t>
          </a:r>
          <a:endParaRPr lang="ru-RU" sz="2800" b="1" i="1" dirty="0">
            <a:solidFill>
              <a:schemeClr val="tx1"/>
            </a:solidFill>
          </a:endParaRPr>
        </a:p>
      </dgm:t>
    </dgm:pt>
    <dgm:pt modelId="{A575F8E2-98DA-427A-B5C5-1F6ACF29B3E3}" type="parTrans" cxnId="{481FD64E-222E-4CA3-8334-08F9792EAD2B}">
      <dgm:prSet/>
      <dgm:spPr/>
      <dgm:t>
        <a:bodyPr/>
        <a:lstStyle/>
        <a:p>
          <a:endParaRPr lang="ru-RU" sz="2400" b="1" i="1">
            <a:solidFill>
              <a:schemeClr val="tx1"/>
            </a:solidFill>
          </a:endParaRPr>
        </a:p>
      </dgm:t>
    </dgm:pt>
    <dgm:pt modelId="{37BAFA9B-0DC0-45E0-8AAA-4ADB61DCDD47}" type="sibTrans" cxnId="{481FD64E-222E-4CA3-8334-08F9792EAD2B}">
      <dgm:prSet/>
      <dgm:spPr/>
      <dgm:t>
        <a:bodyPr/>
        <a:lstStyle/>
        <a:p>
          <a:endParaRPr lang="ru-RU" sz="2400" b="1" i="1">
            <a:solidFill>
              <a:schemeClr val="tx1"/>
            </a:solidFill>
          </a:endParaRPr>
        </a:p>
      </dgm:t>
    </dgm:pt>
    <dgm:pt modelId="{951D5B51-5E2A-48E9-8896-38F63927F14D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i="1" dirty="0" smtClean="0">
              <a:solidFill>
                <a:schemeClr val="tx1"/>
              </a:solidFill>
            </a:rPr>
            <a:t>Культура </a:t>
          </a:r>
          <a:endParaRPr lang="ru-RU" sz="2800" b="1" i="1" dirty="0">
            <a:solidFill>
              <a:schemeClr val="tx1"/>
            </a:solidFill>
          </a:endParaRPr>
        </a:p>
      </dgm:t>
    </dgm:pt>
    <dgm:pt modelId="{50B2DC39-D31A-4837-A3B0-77D60EF978EC}" type="parTrans" cxnId="{B01C3D0C-90DA-4AD3-BA1F-AC2B9716F9DC}">
      <dgm:prSet/>
      <dgm:spPr/>
      <dgm:t>
        <a:bodyPr/>
        <a:lstStyle/>
        <a:p>
          <a:endParaRPr lang="ru-RU" sz="2400" b="1" i="1">
            <a:solidFill>
              <a:schemeClr val="tx1"/>
            </a:solidFill>
          </a:endParaRPr>
        </a:p>
      </dgm:t>
    </dgm:pt>
    <dgm:pt modelId="{1C052242-1E4C-4309-B682-E82DD2C50400}" type="sibTrans" cxnId="{B01C3D0C-90DA-4AD3-BA1F-AC2B9716F9DC}">
      <dgm:prSet/>
      <dgm:spPr/>
      <dgm:t>
        <a:bodyPr/>
        <a:lstStyle/>
        <a:p>
          <a:endParaRPr lang="ru-RU" sz="2400" b="1" i="1">
            <a:solidFill>
              <a:schemeClr val="tx1"/>
            </a:solidFill>
          </a:endParaRPr>
        </a:p>
      </dgm:t>
    </dgm:pt>
    <dgm:pt modelId="{71CE7A70-162D-4B2D-AF27-7F8908F45D23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i="1" dirty="0" smtClean="0">
              <a:solidFill>
                <a:schemeClr val="tx1"/>
              </a:solidFill>
            </a:rPr>
            <a:t>Спорт </a:t>
          </a:r>
          <a:endParaRPr lang="ru-RU" sz="2800" b="1" i="1" dirty="0">
            <a:solidFill>
              <a:schemeClr val="tx1"/>
            </a:solidFill>
          </a:endParaRPr>
        </a:p>
      </dgm:t>
    </dgm:pt>
    <dgm:pt modelId="{EA1AB9A1-E77D-4521-992A-9EA0B069EE67}" type="parTrans" cxnId="{A8B4E05E-ADA4-48B5-A7F0-0612E65C1B3C}">
      <dgm:prSet/>
      <dgm:spPr/>
      <dgm:t>
        <a:bodyPr/>
        <a:lstStyle/>
        <a:p>
          <a:endParaRPr lang="ru-RU" sz="2400" b="1" i="1">
            <a:solidFill>
              <a:schemeClr val="tx1"/>
            </a:solidFill>
          </a:endParaRPr>
        </a:p>
      </dgm:t>
    </dgm:pt>
    <dgm:pt modelId="{4A28134E-DACB-42C5-9AC6-5776AE311CDA}" type="sibTrans" cxnId="{A8B4E05E-ADA4-48B5-A7F0-0612E65C1B3C}">
      <dgm:prSet/>
      <dgm:spPr/>
      <dgm:t>
        <a:bodyPr/>
        <a:lstStyle/>
        <a:p>
          <a:endParaRPr lang="ru-RU" sz="2400" b="1" i="1">
            <a:solidFill>
              <a:schemeClr val="tx1"/>
            </a:solidFill>
          </a:endParaRPr>
        </a:p>
      </dgm:t>
    </dgm:pt>
    <dgm:pt modelId="{7F471D98-40B3-4B35-BF05-E95924817575}" type="pres">
      <dgm:prSet presAssocID="{D7298B67-E6AE-4413-88AC-066B72093D0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EE4EE8-5C7B-45E4-B17E-4EBAB5143BBE}" type="pres">
      <dgm:prSet presAssocID="{59C38208-30BF-4627-BE0E-B62119C06236}" presName="comp" presStyleCnt="0"/>
      <dgm:spPr/>
    </dgm:pt>
    <dgm:pt modelId="{3D3E595B-7C5A-440F-B19F-6544816FDF53}" type="pres">
      <dgm:prSet presAssocID="{59C38208-30BF-4627-BE0E-B62119C06236}" presName="box" presStyleLbl="node1" presStyleIdx="0" presStyleCnt="6"/>
      <dgm:spPr/>
      <dgm:t>
        <a:bodyPr/>
        <a:lstStyle/>
        <a:p>
          <a:endParaRPr lang="ru-RU"/>
        </a:p>
      </dgm:t>
    </dgm:pt>
    <dgm:pt modelId="{535AA8B9-866F-4833-9BB6-0C2279B1F74C}" type="pres">
      <dgm:prSet presAssocID="{59C38208-30BF-4627-BE0E-B62119C06236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ru-RU"/>
        </a:p>
      </dgm:t>
    </dgm:pt>
    <dgm:pt modelId="{D9F7A0E0-9641-4FC9-8225-82328D6092AB}" type="pres">
      <dgm:prSet presAssocID="{59C38208-30BF-4627-BE0E-B62119C06236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6C74A8-06BA-417D-A1BC-D26131E6971A}" type="pres">
      <dgm:prSet presAssocID="{DBE0BE68-8D0C-4A37-B3B3-0A4EEB177F76}" presName="spacer" presStyleCnt="0"/>
      <dgm:spPr/>
    </dgm:pt>
    <dgm:pt modelId="{98028DF4-FDC1-457F-AB32-B06156A70E29}" type="pres">
      <dgm:prSet presAssocID="{AE6AFC81-8090-4B4B-AB7E-A0961F8C25D2}" presName="comp" presStyleCnt="0"/>
      <dgm:spPr/>
    </dgm:pt>
    <dgm:pt modelId="{65BC60E8-79F3-4686-B093-05BF2C8BD7B9}" type="pres">
      <dgm:prSet presAssocID="{AE6AFC81-8090-4B4B-AB7E-A0961F8C25D2}" presName="box" presStyleLbl="node1" presStyleIdx="1" presStyleCnt="6"/>
      <dgm:spPr/>
      <dgm:t>
        <a:bodyPr/>
        <a:lstStyle/>
        <a:p>
          <a:endParaRPr lang="ru-RU"/>
        </a:p>
      </dgm:t>
    </dgm:pt>
    <dgm:pt modelId="{95B5B11F-550F-44A4-AF2D-75EF4FEE828E}" type="pres">
      <dgm:prSet presAssocID="{AE6AFC81-8090-4B4B-AB7E-A0961F8C25D2}" presName="img" presStyleLbl="fgImgPlac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00FDBD00-C037-4F15-BE50-2ACA1054AD85}" type="pres">
      <dgm:prSet presAssocID="{AE6AFC81-8090-4B4B-AB7E-A0961F8C25D2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191BB7-3B9B-442E-8A72-F83F7116CFCF}" type="pres">
      <dgm:prSet presAssocID="{733CF94F-B6C1-46A8-A8BF-A7F229646BF7}" presName="spacer" presStyleCnt="0"/>
      <dgm:spPr/>
    </dgm:pt>
    <dgm:pt modelId="{CB3D70FA-2AA8-42A2-ADC9-75184FB6DB8C}" type="pres">
      <dgm:prSet presAssocID="{826005DB-B8CB-4DB8-ACCD-831974719C79}" presName="comp" presStyleCnt="0"/>
      <dgm:spPr/>
    </dgm:pt>
    <dgm:pt modelId="{028BE5BF-0E64-4B88-89B0-38F132EF6E35}" type="pres">
      <dgm:prSet presAssocID="{826005DB-B8CB-4DB8-ACCD-831974719C79}" presName="box" presStyleLbl="node1" presStyleIdx="2" presStyleCnt="6"/>
      <dgm:spPr/>
      <dgm:t>
        <a:bodyPr/>
        <a:lstStyle/>
        <a:p>
          <a:endParaRPr lang="ru-RU"/>
        </a:p>
      </dgm:t>
    </dgm:pt>
    <dgm:pt modelId="{C1C3FBEB-46C1-4A34-B88E-DC656524F122}" type="pres">
      <dgm:prSet presAssocID="{826005DB-B8CB-4DB8-ACCD-831974719C79}" presName="img" presStyleLbl="fgImgPlace1" presStyleIdx="2" presStyleCnt="6"/>
      <dgm:spPr>
        <a:blipFill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FE6124D-7B83-4D49-8F91-AAFFD580385A}" type="pres">
      <dgm:prSet presAssocID="{826005DB-B8CB-4DB8-ACCD-831974719C79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E61A7-2796-4C1A-9ADD-3A8D4576AC98}" type="pres">
      <dgm:prSet presAssocID="{C45420C6-235E-4E41-948A-3777D129E64A}" presName="spacer" presStyleCnt="0"/>
      <dgm:spPr/>
    </dgm:pt>
    <dgm:pt modelId="{08F6C4C8-AA3E-44F2-A253-93FAECFCFA43}" type="pres">
      <dgm:prSet presAssocID="{E1BC6571-969F-4AC3-AEF1-94497847C794}" presName="comp" presStyleCnt="0"/>
      <dgm:spPr/>
    </dgm:pt>
    <dgm:pt modelId="{099D8F10-717A-41F5-BAF7-CA300988D34D}" type="pres">
      <dgm:prSet presAssocID="{E1BC6571-969F-4AC3-AEF1-94497847C794}" presName="box" presStyleLbl="node1" presStyleIdx="3" presStyleCnt="6"/>
      <dgm:spPr/>
      <dgm:t>
        <a:bodyPr/>
        <a:lstStyle/>
        <a:p>
          <a:endParaRPr lang="ru-RU"/>
        </a:p>
      </dgm:t>
    </dgm:pt>
    <dgm:pt modelId="{68FACBC1-580D-411E-88C7-68F092EFC25B}" type="pres">
      <dgm:prSet presAssocID="{E1BC6571-969F-4AC3-AEF1-94497847C794}" presName="img" presStyleLbl="fgImgPlace1" presStyleIdx="3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ru-RU"/>
        </a:p>
      </dgm:t>
    </dgm:pt>
    <dgm:pt modelId="{1503722B-A44C-4B49-82C1-9B751DA99E29}" type="pres">
      <dgm:prSet presAssocID="{E1BC6571-969F-4AC3-AEF1-94497847C794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971FCE-E4BB-4376-B9F0-EF099409F091}" type="pres">
      <dgm:prSet presAssocID="{37BAFA9B-0DC0-45E0-8AAA-4ADB61DCDD47}" presName="spacer" presStyleCnt="0"/>
      <dgm:spPr/>
    </dgm:pt>
    <dgm:pt modelId="{F4B74F56-FA09-4D71-A88A-04B5B2F0253E}" type="pres">
      <dgm:prSet presAssocID="{951D5B51-5E2A-48E9-8896-38F63927F14D}" presName="comp" presStyleCnt="0"/>
      <dgm:spPr/>
    </dgm:pt>
    <dgm:pt modelId="{0A2C87B4-137E-4C69-8F2C-7D45A47FF0DA}" type="pres">
      <dgm:prSet presAssocID="{951D5B51-5E2A-48E9-8896-38F63927F14D}" presName="box" presStyleLbl="node1" presStyleIdx="4" presStyleCnt="6"/>
      <dgm:spPr/>
      <dgm:t>
        <a:bodyPr/>
        <a:lstStyle/>
        <a:p>
          <a:endParaRPr lang="ru-RU"/>
        </a:p>
      </dgm:t>
    </dgm:pt>
    <dgm:pt modelId="{497FFECE-2F96-45EB-B58C-325DB4C8CC9E}" type="pres">
      <dgm:prSet presAssocID="{951D5B51-5E2A-48E9-8896-38F63927F14D}" presName="img" presStyleLbl="fgImgPlace1" presStyleIdx="4" presStyleCnt="6"/>
      <dgm:spPr>
        <a:blipFill>
          <a:blip xmlns:r="http://schemas.openxmlformats.org/officeDocument/2006/relationships"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98AB134-10CC-4472-BAE9-E2066B8F73B9}" type="pres">
      <dgm:prSet presAssocID="{951D5B51-5E2A-48E9-8896-38F63927F14D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0F57C8-4697-48DC-A127-AC83D02295A6}" type="pres">
      <dgm:prSet presAssocID="{1C052242-1E4C-4309-B682-E82DD2C50400}" presName="spacer" presStyleCnt="0"/>
      <dgm:spPr/>
    </dgm:pt>
    <dgm:pt modelId="{4F109CF9-70DD-4DA4-BE66-62BD2239F49B}" type="pres">
      <dgm:prSet presAssocID="{71CE7A70-162D-4B2D-AF27-7F8908F45D23}" presName="comp" presStyleCnt="0"/>
      <dgm:spPr/>
    </dgm:pt>
    <dgm:pt modelId="{ABB0B28E-3B34-4107-A7CE-46C9B884AEF6}" type="pres">
      <dgm:prSet presAssocID="{71CE7A70-162D-4B2D-AF27-7F8908F45D23}" presName="box" presStyleLbl="node1" presStyleIdx="5" presStyleCnt="6"/>
      <dgm:spPr/>
      <dgm:t>
        <a:bodyPr/>
        <a:lstStyle/>
        <a:p>
          <a:endParaRPr lang="ru-RU"/>
        </a:p>
      </dgm:t>
    </dgm:pt>
    <dgm:pt modelId="{A60220E1-B5EF-43DA-B7E7-4D42F8DFB406}" type="pres">
      <dgm:prSet presAssocID="{71CE7A70-162D-4B2D-AF27-7F8908F45D23}" presName="img" presStyleLbl="fgImgPlace1" presStyleIdx="5" presStyleCnt="6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817" b="-25183"/>
          </a:stretch>
        </a:blipFill>
      </dgm:spPr>
      <dgm:t>
        <a:bodyPr/>
        <a:lstStyle/>
        <a:p>
          <a:endParaRPr lang="ru-RU"/>
        </a:p>
      </dgm:t>
    </dgm:pt>
    <dgm:pt modelId="{01DB5F6F-8AA0-4207-8FC4-C87573BB65F4}" type="pres">
      <dgm:prSet presAssocID="{71CE7A70-162D-4B2D-AF27-7F8908F45D23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1C3D0C-90DA-4AD3-BA1F-AC2B9716F9DC}" srcId="{D7298B67-E6AE-4413-88AC-066B72093D0B}" destId="{951D5B51-5E2A-48E9-8896-38F63927F14D}" srcOrd="4" destOrd="0" parTransId="{50B2DC39-D31A-4837-A3B0-77D60EF978EC}" sibTransId="{1C052242-1E4C-4309-B682-E82DD2C50400}"/>
    <dgm:cxn modelId="{8964353C-F558-479B-96B2-1C349158FD4D}" type="presOf" srcId="{E1BC6571-969F-4AC3-AEF1-94497847C794}" destId="{099D8F10-717A-41F5-BAF7-CA300988D34D}" srcOrd="0" destOrd="0" presId="urn:microsoft.com/office/officeart/2005/8/layout/vList4"/>
    <dgm:cxn modelId="{446707D9-D339-42C0-B092-9CC118D39C24}" type="presOf" srcId="{826005DB-B8CB-4DB8-ACCD-831974719C79}" destId="{5FE6124D-7B83-4D49-8F91-AAFFD580385A}" srcOrd="1" destOrd="0" presId="urn:microsoft.com/office/officeart/2005/8/layout/vList4"/>
    <dgm:cxn modelId="{A934C7F6-C9EC-4AE8-ACF9-EABB72E92E08}" type="presOf" srcId="{D7298B67-E6AE-4413-88AC-066B72093D0B}" destId="{7F471D98-40B3-4B35-BF05-E95924817575}" srcOrd="0" destOrd="0" presId="urn:microsoft.com/office/officeart/2005/8/layout/vList4"/>
    <dgm:cxn modelId="{37AE1EC8-FBEB-4AAA-A4C4-987227500D49}" type="presOf" srcId="{AE6AFC81-8090-4B4B-AB7E-A0961F8C25D2}" destId="{00FDBD00-C037-4F15-BE50-2ACA1054AD85}" srcOrd="1" destOrd="0" presId="urn:microsoft.com/office/officeart/2005/8/layout/vList4"/>
    <dgm:cxn modelId="{71F13693-97F6-4363-B09E-8C4280E22A8C}" type="presOf" srcId="{71CE7A70-162D-4B2D-AF27-7F8908F45D23}" destId="{ABB0B28E-3B34-4107-A7CE-46C9B884AEF6}" srcOrd="0" destOrd="0" presId="urn:microsoft.com/office/officeart/2005/8/layout/vList4"/>
    <dgm:cxn modelId="{18C64997-2868-4CC0-8F6E-491CD284CE34}" srcId="{D7298B67-E6AE-4413-88AC-066B72093D0B}" destId="{AE6AFC81-8090-4B4B-AB7E-A0961F8C25D2}" srcOrd="1" destOrd="0" parTransId="{467D8B16-5BA2-4A12-9FDA-FBD541EB96E5}" sibTransId="{733CF94F-B6C1-46A8-A8BF-A7F229646BF7}"/>
    <dgm:cxn modelId="{9C3A5E6D-7751-49A4-9C8B-9BE6C1708977}" type="presOf" srcId="{59C38208-30BF-4627-BE0E-B62119C06236}" destId="{3D3E595B-7C5A-440F-B19F-6544816FDF53}" srcOrd="0" destOrd="0" presId="urn:microsoft.com/office/officeart/2005/8/layout/vList4"/>
    <dgm:cxn modelId="{8DE76985-28DD-4FEA-97CE-F538E73C12CD}" type="presOf" srcId="{951D5B51-5E2A-48E9-8896-38F63927F14D}" destId="{0A2C87B4-137E-4C69-8F2C-7D45A47FF0DA}" srcOrd="0" destOrd="0" presId="urn:microsoft.com/office/officeart/2005/8/layout/vList4"/>
    <dgm:cxn modelId="{DB7F7487-5966-42BD-8B30-E08D33D30F8F}" type="presOf" srcId="{AE6AFC81-8090-4B4B-AB7E-A0961F8C25D2}" destId="{65BC60E8-79F3-4686-B093-05BF2C8BD7B9}" srcOrd="0" destOrd="0" presId="urn:microsoft.com/office/officeart/2005/8/layout/vList4"/>
    <dgm:cxn modelId="{9DE2E30B-5B77-4D5B-8922-817BA2781483}" type="presOf" srcId="{E1BC6571-969F-4AC3-AEF1-94497847C794}" destId="{1503722B-A44C-4B49-82C1-9B751DA99E29}" srcOrd="1" destOrd="0" presId="urn:microsoft.com/office/officeart/2005/8/layout/vList4"/>
    <dgm:cxn modelId="{B1598074-F114-48D3-A1D4-6893FD4F7BB7}" type="presOf" srcId="{951D5B51-5E2A-48E9-8896-38F63927F14D}" destId="{798AB134-10CC-4472-BAE9-E2066B8F73B9}" srcOrd="1" destOrd="0" presId="urn:microsoft.com/office/officeart/2005/8/layout/vList4"/>
    <dgm:cxn modelId="{1334638C-5538-41CB-9E40-C89D8B58B784}" srcId="{D7298B67-E6AE-4413-88AC-066B72093D0B}" destId="{826005DB-B8CB-4DB8-ACCD-831974719C79}" srcOrd="2" destOrd="0" parTransId="{F9DC85BE-9919-4844-9151-8E1F37E628F2}" sibTransId="{C45420C6-235E-4E41-948A-3777D129E64A}"/>
    <dgm:cxn modelId="{D254881A-C9BC-4828-9C98-5430A389E24A}" srcId="{D7298B67-E6AE-4413-88AC-066B72093D0B}" destId="{59C38208-30BF-4627-BE0E-B62119C06236}" srcOrd="0" destOrd="0" parTransId="{077F89F2-2626-41E7-A71D-4AD2900F7172}" sibTransId="{DBE0BE68-8D0C-4A37-B3B3-0A4EEB177F76}"/>
    <dgm:cxn modelId="{481FD64E-222E-4CA3-8334-08F9792EAD2B}" srcId="{D7298B67-E6AE-4413-88AC-066B72093D0B}" destId="{E1BC6571-969F-4AC3-AEF1-94497847C794}" srcOrd="3" destOrd="0" parTransId="{A575F8E2-98DA-427A-B5C5-1F6ACF29B3E3}" sibTransId="{37BAFA9B-0DC0-45E0-8AAA-4ADB61DCDD47}"/>
    <dgm:cxn modelId="{A8B4E05E-ADA4-48B5-A7F0-0612E65C1B3C}" srcId="{D7298B67-E6AE-4413-88AC-066B72093D0B}" destId="{71CE7A70-162D-4B2D-AF27-7F8908F45D23}" srcOrd="5" destOrd="0" parTransId="{EA1AB9A1-E77D-4521-992A-9EA0B069EE67}" sibTransId="{4A28134E-DACB-42C5-9AC6-5776AE311CDA}"/>
    <dgm:cxn modelId="{F88EA44A-3974-4DD0-9EEE-A64B5AA42AED}" type="presOf" srcId="{826005DB-B8CB-4DB8-ACCD-831974719C79}" destId="{028BE5BF-0E64-4B88-89B0-38F132EF6E35}" srcOrd="0" destOrd="0" presId="urn:microsoft.com/office/officeart/2005/8/layout/vList4"/>
    <dgm:cxn modelId="{4DF9C0E7-93F7-4339-9831-1E8612FBB4DA}" type="presOf" srcId="{59C38208-30BF-4627-BE0E-B62119C06236}" destId="{D9F7A0E0-9641-4FC9-8225-82328D6092AB}" srcOrd="1" destOrd="0" presId="urn:microsoft.com/office/officeart/2005/8/layout/vList4"/>
    <dgm:cxn modelId="{2B2F9AFF-2638-4035-B604-8139E1BD6454}" type="presOf" srcId="{71CE7A70-162D-4B2D-AF27-7F8908F45D23}" destId="{01DB5F6F-8AA0-4207-8FC4-C87573BB65F4}" srcOrd="1" destOrd="0" presId="urn:microsoft.com/office/officeart/2005/8/layout/vList4"/>
    <dgm:cxn modelId="{4DB781C2-0473-4634-A4B5-4EB5B1D57199}" type="presParOf" srcId="{7F471D98-40B3-4B35-BF05-E95924817575}" destId="{9FEE4EE8-5C7B-45E4-B17E-4EBAB5143BBE}" srcOrd="0" destOrd="0" presId="urn:microsoft.com/office/officeart/2005/8/layout/vList4"/>
    <dgm:cxn modelId="{E1DE0002-2831-466A-A6D1-A821593FDD58}" type="presParOf" srcId="{9FEE4EE8-5C7B-45E4-B17E-4EBAB5143BBE}" destId="{3D3E595B-7C5A-440F-B19F-6544816FDF53}" srcOrd="0" destOrd="0" presId="urn:microsoft.com/office/officeart/2005/8/layout/vList4"/>
    <dgm:cxn modelId="{7C277135-666B-4666-A3AF-F09A7307D0F2}" type="presParOf" srcId="{9FEE4EE8-5C7B-45E4-B17E-4EBAB5143BBE}" destId="{535AA8B9-866F-4833-9BB6-0C2279B1F74C}" srcOrd="1" destOrd="0" presId="urn:microsoft.com/office/officeart/2005/8/layout/vList4"/>
    <dgm:cxn modelId="{39D4C69C-CD7C-4A46-9B69-9811289DEDBB}" type="presParOf" srcId="{9FEE4EE8-5C7B-45E4-B17E-4EBAB5143BBE}" destId="{D9F7A0E0-9641-4FC9-8225-82328D6092AB}" srcOrd="2" destOrd="0" presId="urn:microsoft.com/office/officeart/2005/8/layout/vList4"/>
    <dgm:cxn modelId="{419BB122-BD8D-4D4A-9E5A-7386BB0C0E6A}" type="presParOf" srcId="{7F471D98-40B3-4B35-BF05-E95924817575}" destId="{606C74A8-06BA-417D-A1BC-D26131E6971A}" srcOrd="1" destOrd="0" presId="urn:microsoft.com/office/officeart/2005/8/layout/vList4"/>
    <dgm:cxn modelId="{5A624572-ACD5-4C02-BC22-AAECEC2C4223}" type="presParOf" srcId="{7F471D98-40B3-4B35-BF05-E95924817575}" destId="{98028DF4-FDC1-457F-AB32-B06156A70E29}" srcOrd="2" destOrd="0" presId="urn:microsoft.com/office/officeart/2005/8/layout/vList4"/>
    <dgm:cxn modelId="{C366BF95-401E-4E5D-8E68-842B971A52F0}" type="presParOf" srcId="{98028DF4-FDC1-457F-AB32-B06156A70E29}" destId="{65BC60E8-79F3-4686-B093-05BF2C8BD7B9}" srcOrd="0" destOrd="0" presId="urn:microsoft.com/office/officeart/2005/8/layout/vList4"/>
    <dgm:cxn modelId="{2DE961CB-1B83-4995-A9F0-A5358D5F6D13}" type="presParOf" srcId="{98028DF4-FDC1-457F-AB32-B06156A70E29}" destId="{95B5B11F-550F-44A4-AF2D-75EF4FEE828E}" srcOrd="1" destOrd="0" presId="urn:microsoft.com/office/officeart/2005/8/layout/vList4"/>
    <dgm:cxn modelId="{57E1E9D7-057D-4518-975D-352D89D3AA9B}" type="presParOf" srcId="{98028DF4-FDC1-457F-AB32-B06156A70E29}" destId="{00FDBD00-C037-4F15-BE50-2ACA1054AD85}" srcOrd="2" destOrd="0" presId="urn:microsoft.com/office/officeart/2005/8/layout/vList4"/>
    <dgm:cxn modelId="{AEE3D24C-0FED-404E-9AFF-74D5F427D312}" type="presParOf" srcId="{7F471D98-40B3-4B35-BF05-E95924817575}" destId="{D3191BB7-3B9B-442E-8A72-F83F7116CFCF}" srcOrd="3" destOrd="0" presId="urn:microsoft.com/office/officeart/2005/8/layout/vList4"/>
    <dgm:cxn modelId="{A6A0FAE1-2646-4B4F-A932-BE1E4C8077C9}" type="presParOf" srcId="{7F471D98-40B3-4B35-BF05-E95924817575}" destId="{CB3D70FA-2AA8-42A2-ADC9-75184FB6DB8C}" srcOrd="4" destOrd="0" presId="urn:microsoft.com/office/officeart/2005/8/layout/vList4"/>
    <dgm:cxn modelId="{DDE82FE6-A206-4609-AC4A-86200AD8C93B}" type="presParOf" srcId="{CB3D70FA-2AA8-42A2-ADC9-75184FB6DB8C}" destId="{028BE5BF-0E64-4B88-89B0-38F132EF6E35}" srcOrd="0" destOrd="0" presId="urn:microsoft.com/office/officeart/2005/8/layout/vList4"/>
    <dgm:cxn modelId="{209A8FFC-38DF-4EA3-AB34-4B3B13D413E8}" type="presParOf" srcId="{CB3D70FA-2AA8-42A2-ADC9-75184FB6DB8C}" destId="{C1C3FBEB-46C1-4A34-B88E-DC656524F122}" srcOrd="1" destOrd="0" presId="urn:microsoft.com/office/officeart/2005/8/layout/vList4"/>
    <dgm:cxn modelId="{3BA93A84-1BD8-48F4-9D0B-455747D2C309}" type="presParOf" srcId="{CB3D70FA-2AA8-42A2-ADC9-75184FB6DB8C}" destId="{5FE6124D-7B83-4D49-8F91-AAFFD580385A}" srcOrd="2" destOrd="0" presId="urn:microsoft.com/office/officeart/2005/8/layout/vList4"/>
    <dgm:cxn modelId="{88254D62-1548-4F12-9EA8-8A566BC0F192}" type="presParOf" srcId="{7F471D98-40B3-4B35-BF05-E95924817575}" destId="{E6EE61A7-2796-4C1A-9ADD-3A8D4576AC98}" srcOrd="5" destOrd="0" presId="urn:microsoft.com/office/officeart/2005/8/layout/vList4"/>
    <dgm:cxn modelId="{72310E5C-9C74-4488-94F3-3196490FFDED}" type="presParOf" srcId="{7F471D98-40B3-4B35-BF05-E95924817575}" destId="{08F6C4C8-AA3E-44F2-A253-93FAECFCFA43}" srcOrd="6" destOrd="0" presId="urn:microsoft.com/office/officeart/2005/8/layout/vList4"/>
    <dgm:cxn modelId="{484D590A-0855-42ED-B0D1-B544488F3A0A}" type="presParOf" srcId="{08F6C4C8-AA3E-44F2-A253-93FAECFCFA43}" destId="{099D8F10-717A-41F5-BAF7-CA300988D34D}" srcOrd="0" destOrd="0" presId="urn:microsoft.com/office/officeart/2005/8/layout/vList4"/>
    <dgm:cxn modelId="{8F954843-EC2A-4843-A0B8-82FD902C4CF9}" type="presParOf" srcId="{08F6C4C8-AA3E-44F2-A253-93FAECFCFA43}" destId="{68FACBC1-580D-411E-88C7-68F092EFC25B}" srcOrd="1" destOrd="0" presId="urn:microsoft.com/office/officeart/2005/8/layout/vList4"/>
    <dgm:cxn modelId="{290BA36F-42A6-4233-BA90-B4200F238569}" type="presParOf" srcId="{08F6C4C8-AA3E-44F2-A253-93FAECFCFA43}" destId="{1503722B-A44C-4B49-82C1-9B751DA99E29}" srcOrd="2" destOrd="0" presId="urn:microsoft.com/office/officeart/2005/8/layout/vList4"/>
    <dgm:cxn modelId="{3ECBCCA4-F118-4DBB-B03A-DF6A5ECCD2F6}" type="presParOf" srcId="{7F471D98-40B3-4B35-BF05-E95924817575}" destId="{0A971FCE-E4BB-4376-B9F0-EF099409F091}" srcOrd="7" destOrd="0" presId="urn:microsoft.com/office/officeart/2005/8/layout/vList4"/>
    <dgm:cxn modelId="{82745727-E612-415B-80D7-A7797D71EF90}" type="presParOf" srcId="{7F471D98-40B3-4B35-BF05-E95924817575}" destId="{F4B74F56-FA09-4D71-A88A-04B5B2F0253E}" srcOrd="8" destOrd="0" presId="urn:microsoft.com/office/officeart/2005/8/layout/vList4"/>
    <dgm:cxn modelId="{41207B22-887D-4D85-837F-13F17047FEF0}" type="presParOf" srcId="{F4B74F56-FA09-4D71-A88A-04B5B2F0253E}" destId="{0A2C87B4-137E-4C69-8F2C-7D45A47FF0DA}" srcOrd="0" destOrd="0" presId="urn:microsoft.com/office/officeart/2005/8/layout/vList4"/>
    <dgm:cxn modelId="{E74BB666-6C6A-4313-9D38-CF03EEE549CF}" type="presParOf" srcId="{F4B74F56-FA09-4D71-A88A-04B5B2F0253E}" destId="{497FFECE-2F96-45EB-B58C-325DB4C8CC9E}" srcOrd="1" destOrd="0" presId="urn:microsoft.com/office/officeart/2005/8/layout/vList4"/>
    <dgm:cxn modelId="{9FDF88A7-2C03-4E03-ACD9-54AE6213B9B7}" type="presParOf" srcId="{F4B74F56-FA09-4D71-A88A-04B5B2F0253E}" destId="{798AB134-10CC-4472-BAE9-E2066B8F73B9}" srcOrd="2" destOrd="0" presId="urn:microsoft.com/office/officeart/2005/8/layout/vList4"/>
    <dgm:cxn modelId="{53BABF3E-1F8E-4DC7-B105-CC76A84D5150}" type="presParOf" srcId="{7F471D98-40B3-4B35-BF05-E95924817575}" destId="{660F57C8-4697-48DC-A127-AC83D02295A6}" srcOrd="9" destOrd="0" presId="urn:microsoft.com/office/officeart/2005/8/layout/vList4"/>
    <dgm:cxn modelId="{5BB9E73F-DA76-45C1-B836-E0291715A3B3}" type="presParOf" srcId="{7F471D98-40B3-4B35-BF05-E95924817575}" destId="{4F109CF9-70DD-4DA4-BE66-62BD2239F49B}" srcOrd="10" destOrd="0" presId="urn:microsoft.com/office/officeart/2005/8/layout/vList4"/>
    <dgm:cxn modelId="{4564A070-43B1-4C47-8D91-B3A096841B33}" type="presParOf" srcId="{4F109CF9-70DD-4DA4-BE66-62BD2239F49B}" destId="{ABB0B28E-3B34-4107-A7CE-46C9B884AEF6}" srcOrd="0" destOrd="0" presId="urn:microsoft.com/office/officeart/2005/8/layout/vList4"/>
    <dgm:cxn modelId="{D811057D-16B2-45D8-AB34-4BDCC91340FB}" type="presParOf" srcId="{4F109CF9-70DD-4DA4-BE66-62BD2239F49B}" destId="{A60220E1-B5EF-43DA-B7E7-4D42F8DFB406}" srcOrd="1" destOrd="0" presId="urn:microsoft.com/office/officeart/2005/8/layout/vList4"/>
    <dgm:cxn modelId="{83484C93-C524-4E0E-B710-42BFB8C741B7}" type="presParOf" srcId="{4F109CF9-70DD-4DA4-BE66-62BD2239F49B}" destId="{01DB5F6F-8AA0-4207-8FC4-C87573BB65F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E595B-7C5A-440F-B19F-6544816FDF53}">
      <dsp:nvSpPr>
        <dsp:cNvPr id="0" name=""/>
        <dsp:cNvSpPr/>
      </dsp:nvSpPr>
      <dsp:spPr>
        <a:xfrm>
          <a:off x="0" y="0"/>
          <a:ext cx="4284372" cy="73160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chemeClr val="tx1"/>
              </a:solidFill>
            </a:rPr>
            <a:t>История </a:t>
          </a:r>
          <a:endParaRPr lang="ru-RU" sz="2800" b="1" i="1" kern="1200" dirty="0">
            <a:solidFill>
              <a:schemeClr val="tx1"/>
            </a:solidFill>
          </a:endParaRPr>
        </a:p>
      </dsp:txBody>
      <dsp:txXfrm>
        <a:off x="930035" y="0"/>
        <a:ext cx="3354336" cy="731607"/>
      </dsp:txXfrm>
    </dsp:sp>
    <dsp:sp modelId="{535AA8B9-866F-4833-9BB6-0C2279B1F74C}">
      <dsp:nvSpPr>
        <dsp:cNvPr id="0" name=""/>
        <dsp:cNvSpPr/>
      </dsp:nvSpPr>
      <dsp:spPr>
        <a:xfrm>
          <a:off x="73160" y="73160"/>
          <a:ext cx="856874" cy="5852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BC60E8-79F3-4686-B093-05BF2C8BD7B9}">
      <dsp:nvSpPr>
        <dsp:cNvPr id="0" name=""/>
        <dsp:cNvSpPr/>
      </dsp:nvSpPr>
      <dsp:spPr>
        <a:xfrm>
          <a:off x="0" y="804767"/>
          <a:ext cx="4284372" cy="73160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chemeClr val="tx1"/>
              </a:solidFill>
            </a:rPr>
            <a:t>География </a:t>
          </a:r>
          <a:endParaRPr lang="ru-RU" sz="2800" b="1" i="1" kern="1200" dirty="0">
            <a:solidFill>
              <a:schemeClr val="tx1"/>
            </a:solidFill>
          </a:endParaRPr>
        </a:p>
      </dsp:txBody>
      <dsp:txXfrm>
        <a:off x="930035" y="804767"/>
        <a:ext cx="3354336" cy="731607"/>
      </dsp:txXfrm>
    </dsp:sp>
    <dsp:sp modelId="{95B5B11F-550F-44A4-AF2D-75EF4FEE828E}">
      <dsp:nvSpPr>
        <dsp:cNvPr id="0" name=""/>
        <dsp:cNvSpPr/>
      </dsp:nvSpPr>
      <dsp:spPr>
        <a:xfrm>
          <a:off x="73160" y="877928"/>
          <a:ext cx="856874" cy="5852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BE5BF-0E64-4B88-89B0-38F132EF6E35}">
      <dsp:nvSpPr>
        <dsp:cNvPr id="0" name=""/>
        <dsp:cNvSpPr/>
      </dsp:nvSpPr>
      <dsp:spPr>
        <a:xfrm>
          <a:off x="0" y="1609535"/>
          <a:ext cx="4284372" cy="73160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chemeClr val="tx1"/>
              </a:solidFill>
            </a:rPr>
            <a:t>Сельское хозяйство</a:t>
          </a:r>
          <a:endParaRPr lang="ru-RU" sz="2800" b="1" i="1" kern="1200" dirty="0">
            <a:solidFill>
              <a:schemeClr val="tx1"/>
            </a:solidFill>
          </a:endParaRPr>
        </a:p>
      </dsp:txBody>
      <dsp:txXfrm>
        <a:off x="930035" y="1609535"/>
        <a:ext cx="3354336" cy="731607"/>
      </dsp:txXfrm>
    </dsp:sp>
    <dsp:sp modelId="{C1C3FBEB-46C1-4A34-B88E-DC656524F122}">
      <dsp:nvSpPr>
        <dsp:cNvPr id="0" name=""/>
        <dsp:cNvSpPr/>
      </dsp:nvSpPr>
      <dsp:spPr>
        <a:xfrm>
          <a:off x="73160" y="1682696"/>
          <a:ext cx="856874" cy="5852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D8F10-717A-41F5-BAF7-CA300988D34D}">
      <dsp:nvSpPr>
        <dsp:cNvPr id="0" name=""/>
        <dsp:cNvSpPr/>
      </dsp:nvSpPr>
      <dsp:spPr>
        <a:xfrm>
          <a:off x="0" y="2414303"/>
          <a:ext cx="4284372" cy="73160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chemeClr val="tx1"/>
              </a:solidFill>
            </a:rPr>
            <a:t>Промышленность </a:t>
          </a:r>
          <a:endParaRPr lang="ru-RU" sz="2800" b="1" i="1" kern="1200" dirty="0">
            <a:solidFill>
              <a:schemeClr val="tx1"/>
            </a:solidFill>
          </a:endParaRPr>
        </a:p>
      </dsp:txBody>
      <dsp:txXfrm>
        <a:off x="930035" y="2414303"/>
        <a:ext cx="3354336" cy="731607"/>
      </dsp:txXfrm>
    </dsp:sp>
    <dsp:sp modelId="{68FACBC1-580D-411E-88C7-68F092EFC25B}">
      <dsp:nvSpPr>
        <dsp:cNvPr id="0" name=""/>
        <dsp:cNvSpPr/>
      </dsp:nvSpPr>
      <dsp:spPr>
        <a:xfrm>
          <a:off x="73160" y="2487463"/>
          <a:ext cx="856874" cy="5852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C87B4-137E-4C69-8F2C-7D45A47FF0DA}">
      <dsp:nvSpPr>
        <dsp:cNvPr id="0" name=""/>
        <dsp:cNvSpPr/>
      </dsp:nvSpPr>
      <dsp:spPr>
        <a:xfrm>
          <a:off x="0" y="3219070"/>
          <a:ext cx="4284372" cy="73160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chemeClr val="tx1"/>
              </a:solidFill>
            </a:rPr>
            <a:t>Культура </a:t>
          </a:r>
          <a:endParaRPr lang="ru-RU" sz="2800" b="1" i="1" kern="1200" dirty="0">
            <a:solidFill>
              <a:schemeClr val="tx1"/>
            </a:solidFill>
          </a:endParaRPr>
        </a:p>
      </dsp:txBody>
      <dsp:txXfrm>
        <a:off x="930035" y="3219070"/>
        <a:ext cx="3354336" cy="731607"/>
      </dsp:txXfrm>
    </dsp:sp>
    <dsp:sp modelId="{497FFECE-2F96-45EB-B58C-325DB4C8CC9E}">
      <dsp:nvSpPr>
        <dsp:cNvPr id="0" name=""/>
        <dsp:cNvSpPr/>
      </dsp:nvSpPr>
      <dsp:spPr>
        <a:xfrm>
          <a:off x="73160" y="3292231"/>
          <a:ext cx="856874" cy="5852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B0B28E-3B34-4107-A7CE-46C9B884AEF6}">
      <dsp:nvSpPr>
        <dsp:cNvPr id="0" name=""/>
        <dsp:cNvSpPr/>
      </dsp:nvSpPr>
      <dsp:spPr>
        <a:xfrm>
          <a:off x="0" y="4023838"/>
          <a:ext cx="4284372" cy="73160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chemeClr val="tx1"/>
              </a:solidFill>
            </a:rPr>
            <a:t>Спорт </a:t>
          </a:r>
          <a:endParaRPr lang="ru-RU" sz="2800" b="1" i="1" kern="1200" dirty="0">
            <a:solidFill>
              <a:schemeClr val="tx1"/>
            </a:solidFill>
          </a:endParaRPr>
        </a:p>
      </dsp:txBody>
      <dsp:txXfrm>
        <a:off x="930035" y="4023838"/>
        <a:ext cx="3354336" cy="731607"/>
      </dsp:txXfrm>
    </dsp:sp>
    <dsp:sp modelId="{A60220E1-B5EF-43DA-B7E7-4D42F8DFB406}">
      <dsp:nvSpPr>
        <dsp:cNvPr id="0" name=""/>
        <dsp:cNvSpPr/>
      </dsp:nvSpPr>
      <dsp:spPr>
        <a:xfrm>
          <a:off x="73160" y="4096999"/>
          <a:ext cx="856874" cy="58528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817" b="-251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A183-0742-457B-9D52-ED2C8ECE776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491-801F-4256-9438-F2BF42912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939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A183-0742-457B-9D52-ED2C8ECE776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491-801F-4256-9438-F2BF42912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0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A183-0742-457B-9D52-ED2C8ECE776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491-801F-4256-9438-F2BF42912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703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A183-0742-457B-9D52-ED2C8ECE776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491-801F-4256-9438-F2BF42912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47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A183-0742-457B-9D52-ED2C8ECE776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491-801F-4256-9438-F2BF42912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92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A183-0742-457B-9D52-ED2C8ECE776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491-801F-4256-9438-F2BF42912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94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A183-0742-457B-9D52-ED2C8ECE776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491-801F-4256-9438-F2BF42912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60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A183-0742-457B-9D52-ED2C8ECE776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491-801F-4256-9438-F2BF42912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964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A183-0742-457B-9D52-ED2C8ECE776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491-801F-4256-9438-F2BF42912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22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A183-0742-457B-9D52-ED2C8ECE776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491-801F-4256-9438-F2BF42912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07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A183-0742-457B-9D52-ED2C8ECE776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491-801F-4256-9438-F2BF42912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86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4A183-0742-457B-9D52-ED2C8ECE7761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5E491-801F-4256-9438-F2BF42912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14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15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4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0.wdp"/><Relationship Id="rId3" Type="http://schemas.openxmlformats.org/officeDocument/2006/relationships/slide" Target="slide2.xml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microsoft.com/office/2007/relationships/hdphoto" Target="../media/hdphoto19.wdp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8.xml"/><Relationship Id="rId18" Type="http://schemas.openxmlformats.org/officeDocument/2006/relationships/slide" Target="slide13.xml"/><Relationship Id="rId26" Type="http://schemas.openxmlformats.org/officeDocument/2006/relationships/slide" Target="slide21.xml"/><Relationship Id="rId3" Type="http://schemas.openxmlformats.org/officeDocument/2006/relationships/diagramData" Target="../diagrams/data1.xml"/><Relationship Id="rId21" Type="http://schemas.openxmlformats.org/officeDocument/2006/relationships/slide" Target="slide16.xml"/><Relationship Id="rId34" Type="http://schemas.openxmlformats.org/officeDocument/2006/relationships/slide" Target="slide29.xml"/><Relationship Id="rId7" Type="http://schemas.microsoft.com/office/2007/relationships/diagramDrawing" Target="../diagrams/drawing1.xml"/><Relationship Id="rId12" Type="http://schemas.openxmlformats.org/officeDocument/2006/relationships/slide" Target="slide7.xml"/><Relationship Id="rId17" Type="http://schemas.openxmlformats.org/officeDocument/2006/relationships/slide" Target="slide12.xml"/><Relationship Id="rId25" Type="http://schemas.openxmlformats.org/officeDocument/2006/relationships/slide" Target="slide20.xml"/><Relationship Id="rId33" Type="http://schemas.openxmlformats.org/officeDocument/2006/relationships/slide" Target="slide28.xml"/><Relationship Id="rId2" Type="http://schemas.openxmlformats.org/officeDocument/2006/relationships/image" Target="../media/image3.jpeg"/><Relationship Id="rId16" Type="http://schemas.openxmlformats.org/officeDocument/2006/relationships/slide" Target="slide11.xml"/><Relationship Id="rId20" Type="http://schemas.openxmlformats.org/officeDocument/2006/relationships/slide" Target="slide15.xml"/><Relationship Id="rId29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slide" Target="slide6.xml"/><Relationship Id="rId24" Type="http://schemas.openxmlformats.org/officeDocument/2006/relationships/slide" Target="slide19.xml"/><Relationship Id="rId32" Type="http://schemas.openxmlformats.org/officeDocument/2006/relationships/slide" Target="slide27.xml"/><Relationship Id="rId37" Type="http://schemas.openxmlformats.org/officeDocument/2006/relationships/slide" Target="slide32.xml"/><Relationship Id="rId5" Type="http://schemas.openxmlformats.org/officeDocument/2006/relationships/diagramQuickStyle" Target="../diagrams/quickStyle1.xml"/><Relationship Id="rId15" Type="http://schemas.openxmlformats.org/officeDocument/2006/relationships/slide" Target="slide10.xml"/><Relationship Id="rId23" Type="http://schemas.openxmlformats.org/officeDocument/2006/relationships/slide" Target="slide18.xml"/><Relationship Id="rId28" Type="http://schemas.openxmlformats.org/officeDocument/2006/relationships/slide" Target="slide23.xml"/><Relationship Id="rId36" Type="http://schemas.openxmlformats.org/officeDocument/2006/relationships/slide" Target="slide31.xml"/><Relationship Id="rId10" Type="http://schemas.openxmlformats.org/officeDocument/2006/relationships/slide" Target="slide5.xml"/><Relationship Id="rId19" Type="http://schemas.openxmlformats.org/officeDocument/2006/relationships/slide" Target="slide14.xml"/><Relationship Id="rId31" Type="http://schemas.openxmlformats.org/officeDocument/2006/relationships/slide" Target="slide26.xml"/><Relationship Id="rId4" Type="http://schemas.openxmlformats.org/officeDocument/2006/relationships/diagramLayout" Target="../diagrams/layout1.xml"/><Relationship Id="rId9" Type="http://schemas.openxmlformats.org/officeDocument/2006/relationships/slide" Target="slide4.xml"/><Relationship Id="rId14" Type="http://schemas.openxmlformats.org/officeDocument/2006/relationships/slide" Target="slide9.xml"/><Relationship Id="rId22" Type="http://schemas.openxmlformats.org/officeDocument/2006/relationships/slide" Target="slide17.xml"/><Relationship Id="rId27" Type="http://schemas.openxmlformats.org/officeDocument/2006/relationships/slide" Target="slide22.xml"/><Relationship Id="rId30" Type="http://schemas.openxmlformats.org/officeDocument/2006/relationships/slide" Target="slide25.xml"/><Relationship Id="rId35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slide" Target="slide2.xml"/><Relationship Id="rId7" Type="http://schemas.openxmlformats.org/officeDocument/2006/relationships/image" Target="../media/image4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microsoft.com/office/2007/relationships/hdphoto" Target="../media/hdphoto21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png"/><Relationship Id="rId7" Type="http://schemas.microsoft.com/office/2007/relationships/hdphoto" Target="../media/hdphoto24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slide" Target="slide2.xml"/><Relationship Id="rId4" Type="http://schemas.microsoft.com/office/2007/relationships/hdphoto" Target="../media/hdphoto23.wdp"/><Relationship Id="rId9" Type="http://schemas.microsoft.com/office/2007/relationships/hdphoto" Target="../media/hdphoto2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2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2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slide" Target="slide2.xml"/><Relationship Id="rId4" Type="http://schemas.microsoft.com/office/2007/relationships/hdphoto" Target="../media/hdphoto2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slide" Target="slide2.xml"/><Relationship Id="rId4" Type="http://schemas.microsoft.com/office/2007/relationships/hdphoto" Target="../media/hdphoto2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1.wdp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25153" cy="6722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78" y="-1"/>
            <a:ext cx="5591554" cy="4807154"/>
          </a:xfrm>
          <a:prstGeom prst="rect">
            <a:avLst/>
          </a:prstGeom>
          <a:effectLst>
            <a:glow rad="101600">
              <a:schemeClr val="accent2">
                <a:lumMod val="7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6545" y="1905802"/>
            <a:ext cx="4572000" cy="163749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«Беларусь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моя синеокая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77690" y="1539005"/>
            <a:ext cx="2891789" cy="86457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Интерактивная викторина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amputeegolfchampionships.com.au/wp-content/uploads/2013/09/Light-Blue-Planet-Powerpoint-Backgroun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5" r="-1" b="31643"/>
          <a:stretch/>
        </p:blipFill>
        <p:spPr bwMode="auto">
          <a:xfrm>
            <a:off x="0" y="0"/>
            <a:ext cx="9144000" cy="68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orybe.com/social/wp-content/uploads/2015/06/2c3e603a212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100000" l="0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555"/>
          <a:stretch/>
        </p:blipFill>
        <p:spPr bwMode="auto">
          <a:xfrm>
            <a:off x="-1" y="1774825"/>
            <a:ext cx="9156879" cy="511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0198" y="184822"/>
            <a:ext cx="1854558" cy="4591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5" action="ppaction://hlinksldjump"/>
              </a:rPr>
              <a:t>География 3</a:t>
            </a:r>
            <a:endParaRPr lang="ru-RU" sz="2800" dirty="0">
              <a:hlinkClick r:id="rId5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79" y="828766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Назовите реку, на которой стоит город Гродно.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47123" y="2180752"/>
            <a:ext cx="2178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Неман</a:t>
            </a:r>
            <a:endParaRPr lang="ru-RU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44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amputeegolfchampionships.com.au/wp-content/uploads/2013/09/Light-Blue-Planet-Powerpoint-Backgroun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5" r="-1" b="31643"/>
          <a:stretch/>
        </p:blipFill>
        <p:spPr bwMode="auto">
          <a:xfrm>
            <a:off x="0" y="0"/>
            <a:ext cx="9144000" cy="68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0198" y="184822"/>
            <a:ext cx="1854558" cy="4591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География 4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79" y="828766"/>
            <a:ext cx="91440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сколько областей делится территория Республики Беларусь?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89" y="2250572"/>
            <a:ext cx="4935463" cy="4243101"/>
          </a:xfrm>
          <a:prstGeom prst="rect">
            <a:avLst/>
          </a:prstGeom>
        </p:spPr>
      </p:pic>
      <p:pic>
        <p:nvPicPr>
          <p:cNvPr id="8194" name="Picture 2" descr="http://like2.by/images/images/belarus_oblast_1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892" y="1552146"/>
            <a:ext cx="6246255" cy="543152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08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amputeegolfchampionships.com.au/wp-content/uploads/2013/09/Light-Blue-Planet-Powerpoint-Backgroun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5" r="-1" b="31643"/>
          <a:stretch/>
        </p:blipFill>
        <p:spPr bwMode="auto">
          <a:xfrm>
            <a:off x="0" y="0"/>
            <a:ext cx="9144000" cy="68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vs-tur.ru/assets/images/hotels/Sanatorii-Belarus/naroch/v_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2" b="100000" l="0" r="100000">
                        <a14:backgroundMark x1="25029" y1="10900" x2="25029" y2="10900"/>
                        <a14:backgroundMark x1="80161" y1="11246" x2="80161" y2="11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9" y="1385811"/>
            <a:ext cx="9156879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0198" y="184822"/>
            <a:ext cx="1854558" cy="4591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5" action="ppaction://hlinksldjump"/>
              </a:rPr>
              <a:t>География 5</a:t>
            </a:r>
            <a:endParaRPr lang="ru-RU" sz="2800" dirty="0">
              <a:hlinkClick r:id="rId5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79" y="828766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Назовите самое большое озеро Беларуси.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72318" y="2276132"/>
            <a:ext cx="2388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Нарочь</a:t>
            </a:r>
            <a:endParaRPr lang="ru-RU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406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cast.ru/uploads/2014/05/30/8774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89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18975" y="184822"/>
            <a:ext cx="3425781" cy="45912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Сельское хозяйство 1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2290" name="Picture 2" descr="http://mosfoodnews.ru/lite/?lite_module=resizers%2FmodResizeSimpleReceptImage&amp;image=files%2Frecipes%2F______-__________-1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1286" y1="59800" x2="31286" y2="59800"/>
                        <a14:backgroundMark x1="29143" y1="57600" x2="29143" y2="57600"/>
                        <a14:backgroundMark x1="65286" y1="57400" x2="65286" y2="5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1846" r="7759" b="11235"/>
          <a:stretch/>
        </p:blipFill>
        <p:spPr bwMode="auto">
          <a:xfrm>
            <a:off x="1880314" y="2112134"/>
            <a:ext cx="7044745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879" y="828766"/>
            <a:ext cx="9144000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Самый популярный белорусский овощ, семена которого были завезены в Европу Колумбом, а в наших краях появились благодаря Петру 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364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cast.ru/uploads/2014/05/30/8774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89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18975" y="184822"/>
            <a:ext cx="3425781" cy="45912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Сельское хозяйство 2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3314" name="Picture 2" descr="http://thumbs.dreamstime.com/thumb_2004/200499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" b="99512" l="0" r="9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30"/>
          <a:stretch/>
        </p:blipFill>
        <p:spPr bwMode="auto">
          <a:xfrm>
            <a:off x="2723321" y="2641531"/>
            <a:ext cx="6306945" cy="41102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0782" y="2828834"/>
            <a:ext cx="17331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Лён</a:t>
            </a:r>
            <a:endParaRPr lang="ru-RU" sz="72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79" y="828766"/>
            <a:ext cx="9144000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Из волокна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этого растения ткали 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полотно и шили одежду, создавали прекрасные предметы быта, мастерили игрушки для детей. Из семян – пекли хлеб и варили вкусный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кисель.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468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cast.ru/uploads/2014/05/30/8774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89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18975" y="184822"/>
            <a:ext cx="3425781" cy="45912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Сельское хозяйство 3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4338" name="Picture 2" descr="http://dne.co.nz/assets/images/photos/s680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4F6E9"/>
              </a:clrFrom>
              <a:clrTo>
                <a:srgbClr val="F4F6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2" y="1436428"/>
            <a:ext cx="8152525" cy="586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879" y="828766"/>
            <a:ext cx="9144000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Сложная 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уборочная машина, производящая одновременно срезание хлеба, его обмолот и очистку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зерна.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367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cast.ru/uploads/2014/05/30/8774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89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18975" y="184822"/>
            <a:ext cx="3425781" cy="45912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Сельское хозяйство 4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5362" name="Picture 2" descr="http://skinnier.ru/wp-content/uploads/2014/04/grechka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9869" l="2750" r="95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" t="28340" r="4184" b="12806"/>
          <a:stretch/>
        </p:blipFill>
        <p:spPr bwMode="auto">
          <a:xfrm>
            <a:off x="-102385" y="3786807"/>
            <a:ext cx="6268853" cy="27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ecogreenstore.ru/wa-data/public/shop/products/03/33/3303/images/4854/4854.75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52" y="1526147"/>
            <a:ext cx="5331853" cy="533185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879" y="828766"/>
            <a:ext cx="91440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Злаковое растение, из крупы которого варят вкусную и полезную кашу. К нам растение попало из Греции.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3392" y="2580863"/>
            <a:ext cx="5117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Гречка (гречиха)</a:t>
            </a:r>
            <a:endParaRPr lang="ru-RU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91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cast.ru/uploads/2014/05/30/8774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89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18975" y="184822"/>
            <a:ext cx="3425781" cy="45912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Сельское хозяйство 5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6386" name="Picture 2" descr="http://visan.in.ua/image/cache/data/med/raps3_m%20(1)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0" b="90000" l="2400" r="98400">
                        <a14:backgroundMark x1="28200" y1="60200" x2="28200" y2="60200"/>
                        <a14:backgroundMark x1="46000" y1="34200" x2="46000" y2="34200"/>
                        <a14:backgroundMark x1="38200" y1="37400" x2="38200" y2="3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40"/>
          <a:stretch/>
        </p:blipFill>
        <p:spPr bwMode="auto">
          <a:xfrm>
            <a:off x="2609243" y="2644648"/>
            <a:ext cx="6521346" cy="52411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stockmediaweb.com/smsimg44/PV/Ingram/02F4727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857" l="9732" r="98658">
                        <a14:backgroundMark x1="49329" y1="41714" x2="49329" y2="41714"/>
                        <a14:backgroundMark x1="62416" y1="31429" x2="62416" y2="31429"/>
                        <a14:backgroundMark x1="61409" y1="29429" x2="61409" y2="29429"/>
                        <a14:backgroundMark x1="49329" y1="48571" x2="49329" y2="4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29" t="10987" r="365" b="7364"/>
          <a:stretch/>
        </p:blipFill>
        <p:spPr bwMode="auto">
          <a:xfrm>
            <a:off x="12879" y="2730321"/>
            <a:ext cx="2437338" cy="338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879" y="828766"/>
            <a:ext cx="9144000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Важное 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масличное растение из семейства крестоцветных, значение которого для человека сильно возросло к концу XX века, когда он начал использоваться для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получения </a:t>
            </a:r>
            <a:r>
              <a:rPr lang="ru-RU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биодизеля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89522" y="2829470"/>
            <a:ext cx="1555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Рапс</a:t>
            </a:r>
            <a:endParaRPr lang="ru-RU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105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bayanalistas.net/imagenes/Fotolia_22658577_S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0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18975" y="184822"/>
            <a:ext cx="3425781" cy="45912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Промышленность 1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828766"/>
            <a:ext cx="91440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Какое название имеет знаменитый белорусский трактор?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74" b="61140" l="2332" r="96891">
                        <a14:foregroundMark x1="15544" y1="52591" x2="15544" y2="52591"/>
                        <a14:foregroundMark x1="6477" y1="43523" x2="6477" y2="43523"/>
                        <a14:foregroundMark x1="8290" y1="50000" x2="8290" y2="50000"/>
                        <a14:foregroundMark x1="24093" y1="47150" x2="24093" y2="47150"/>
                        <a14:foregroundMark x1="34715" y1="48964" x2="34715" y2="48964"/>
                        <a14:foregroundMark x1="47927" y1="46373" x2="47927" y2="46373"/>
                        <a14:foregroundMark x1="60622" y1="46632" x2="60622" y2="46632"/>
                        <a14:foregroundMark x1="65285" y1="49482" x2="65285" y2="49482"/>
                        <a14:foregroundMark x1="94560" y1="44560" x2="94560" y2="44560"/>
                        <a14:backgroundMark x1="13990" y1="52591" x2="13990" y2="52591"/>
                      </a14:backgroundRemoval>
                    </a14:imgEffect>
                  </a14:imgLayer>
                </a14:imgProps>
              </a:ext>
            </a:extLst>
          </a:blip>
          <a:srcRect t="39404" b="37827"/>
          <a:stretch/>
        </p:blipFill>
        <p:spPr>
          <a:xfrm>
            <a:off x="159026" y="2222347"/>
            <a:ext cx="4610459" cy="10497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14" y="1669900"/>
            <a:ext cx="5978704" cy="528051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5957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bayanalistas.net/imagenes/Fotolia_22658577_S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0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18975" y="184822"/>
            <a:ext cx="3425781" cy="45912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Промышленность 2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828766"/>
            <a:ext cx="9144000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Назовите завод, который занимается выпуском бытовой техники: холодильники, морозильники, стиральные машины, электрочайники, торговое оборудование и др.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ttp://pics.news.meta.ua/90x90/120/16/12016171-TM-ATLANT-stala-partnerom-vseukrainskoi-blagotvoritelnoi-programm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2390980"/>
            <a:ext cx="1919606" cy="19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rcRect l="21328" r="23236"/>
          <a:stretch/>
        </p:blipFill>
        <p:spPr>
          <a:xfrm>
            <a:off x="1830536" y="2257368"/>
            <a:ext cx="2067634" cy="4106439"/>
          </a:xfrm>
          <a:prstGeom prst="rect">
            <a:avLst/>
          </a:prstGeom>
        </p:spPr>
      </p:pic>
      <p:pic>
        <p:nvPicPr>
          <p:cNvPr id="1028" name="Picture 4" descr="http://www.atlant.by/upload/catalog_foto/morozilnik/COMFORT/M_7201/n5_M_7201_40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5" b="99812" l="10000" r="90000">
                        <a14:foregroundMark x1="49750" y1="58724" x2="49750" y2="58724"/>
                        <a14:foregroundMark x1="29750" y1="91182" x2="29750" y2="91182"/>
                        <a14:foregroundMark x1="58500" y1="47092" x2="58500" y2="47092"/>
                        <a14:foregroundMark x1="61750" y1="27767" x2="61750" y2="27767"/>
                        <a14:foregroundMark x1="57750" y1="22702" x2="57750" y2="22702"/>
                        <a14:foregroundMark x1="44500" y1="21951" x2="44500" y2="21951"/>
                        <a14:foregroundMark x1="30500" y1="11632" x2="30500" y2="11632"/>
                        <a14:foregroundMark x1="26750" y1="90244" x2="26750" y2="90244"/>
                        <a14:foregroundMark x1="34000" y1="90994" x2="34000" y2="90994"/>
                        <a14:foregroundMark x1="43250" y1="90244" x2="43250" y2="90244"/>
                        <a14:foregroundMark x1="35750" y1="90244" x2="35750" y2="90244"/>
                        <a14:foregroundMark x1="39250" y1="90807" x2="39250" y2="90807"/>
                        <a14:foregroundMark x1="58000" y1="94371" x2="58000" y2="94371"/>
                        <a14:foregroundMark x1="59500" y1="96811" x2="59500" y2="96811"/>
                        <a14:foregroundMark x1="57750" y1="78236" x2="57750" y2="78236"/>
                        <a14:foregroundMark x1="57500" y1="40338" x2="57500" y2="40338"/>
                        <a14:foregroundMark x1="54750" y1="83865" x2="54750" y2="83865"/>
                        <a14:foregroundMark x1="36750" y1="59850" x2="36750" y2="59850"/>
                        <a14:foregroundMark x1="42000" y1="48593" x2="42000" y2="48593"/>
                        <a14:foregroundMark x1="44000" y1="34146" x2="44000" y2="34146"/>
                        <a14:foregroundMark x1="36750" y1="20638" x2="36750" y2="20638"/>
                        <a14:foregroundMark x1="44250" y1="81801" x2="44250" y2="81801"/>
                        <a14:foregroundMark x1="37500" y1="14071" x2="37500" y2="1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056" y="2731536"/>
            <a:ext cx="2828258" cy="37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tlant.by/upload/catalog_foto/washer/s10/70C1210/main_n1_70C1210_25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5390" r="8100" b="8423"/>
          <a:stretch/>
        </p:blipFill>
        <p:spPr bwMode="auto">
          <a:xfrm>
            <a:off x="5653827" y="4185167"/>
            <a:ext cx="1590357" cy="206985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25" b="89891" l="1200" r="99200"/>
                    </a14:imgEffect>
                  </a14:imgLayer>
                </a14:imgProps>
              </a:ext>
            </a:extLst>
          </a:blip>
          <a:srcRect t="3729" b="8716"/>
          <a:stretch/>
        </p:blipFill>
        <p:spPr>
          <a:xfrm>
            <a:off x="6200226" y="3348507"/>
            <a:ext cx="690867" cy="88555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32" name="Picture 8" descr="http://www.atlant.by/upload/catalog_foto/cooling_cabs/s2000/XT_2000/main_n1_xt_2000_4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4" b="98020" l="10000" r="90000">
                        <a14:foregroundMark x1="31750" y1="5347" x2="31750" y2="5347"/>
                        <a14:foregroundMark x1="67250" y1="94653" x2="67250" y2="94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59" r="25998"/>
          <a:stretch/>
        </p:blipFill>
        <p:spPr bwMode="auto">
          <a:xfrm>
            <a:off x="7285180" y="2385812"/>
            <a:ext cx="1738524" cy="43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86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s014.radikal.ru/i327/1107/bf/bebb85989c7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"/>
          <a:stretch/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12635971"/>
              </p:ext>
            </p:extLst>
          </p:nvPr>
        </p:nvGraphicFramePr>
        <p:xfrm>
          <a:off x="223233" y="1015958"/>
          <a:ext cx="4284372" cy="4756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4683077" y="1015959"/>
            <a:ext cx="746974" cy="69545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8" action="ppaction://hlinksldjump"/>
              </a:rPr>
              <a:t>1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577622" y="1015960"/>
            <a:ext cx="746974" cy="69545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9" action="ppaction://hlinksldjump"/>
              </a:rPr>
              <a:t>2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472167" y="1015960"/>
            <a:ext cx="746974" cy="69545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10" action="ppaction://hlinksldjump"/>
              </a:rPr>
              <a:t>3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366713" y="1015961"/>
            <a:ext cx="746974" cy="69545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11" action="ppaction://hlinksldjump"/>
              </a:rPr>
              <a:t>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244624" y="1018108"/>
            <a:ext cx="746974" cy="69545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12" action="ppaction://hlinksldjump"/>
              </a:rPr>
              <a:t>5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68051" y="1812301"/>
            <a:ext cx="746974" cy="6954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13" action="ppaction://hlinksldjump"/>
              </a:rPr>
              <a:t>1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562596" y="1812302"/>
            <a:ext cx="746974" cy="6954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14" action="ppaction://hlinksldjump"/>
              </a:rPr>
              <a:t>2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457141" y="1812302"/>
            <a:ext cx="746974" cy="6954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15" action="ppaction://hlinksldjump"/>
              </a:rPr>
              <a:t>3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351687" y="1812303"/>
            <a:ext cx="746974" cy="6954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16" action="ppaction://hlinksldjump"/>
              </a:rPr>
              <a:t>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229598" y="1814450"/>
            <a:ext cx="746974" cy="6954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17" action="ppaction://hlinksldjump"/>
              </a:rPr>
              <a:t>5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78782" y="2647283"/>
            <a:ext cx="746974" cy="69545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18" action="ppaction://hlinksldjump"/>
              </a:rPr>
              <a:t>1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573327" y="2647284"/>
            <a:ext cx="746974" cy="69545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19" action="ppaction://hlinksldjump"/>
              </a:rPr>
              <a:t>2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467872" y="2647284"/>
            <a:ext cx="746974" cy="69545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20" action="ppaction://hlinksldjump"/>
              </a:rPr>
              <a:t>3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362418" y="2647285"/>
            <a:ext cx="746974" cy="69545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21" action="ppaction://hlinksldjump"/>
              </a:rPr>
              <a:t>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240329" y="2649432"/>
            <a:ext cx="746974" cy="69545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22" action="ppaction://hlinksldjump"/>
              </a:rPr>
              <a:t>5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676634" y="3443628"/>
            <a:ext cx="746974" cy="69545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23" action="ppaction://hlinksldjump"/>
              </a:rPr>
              <a:t>1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571179" y="3443629"/>
            <a:ext cx="746974" cy="69545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24" action="ppaction://hlinksldjump"/>
              </a:rPr>
              <a:t>2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465724" y="3443629"/>
            <a:ext cx="746974" cy="69545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25" action="ppaction://hlinksldjump"/>
              </a:rPr>
              <a:t>3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360270" y="3443630"/>
            <a:ext cx="746974" cy="69545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26" action="ppaction://hlinksldjump"/>
              </a:rPr>
              <a:t>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238181" y="3445777"/>
            <a:ext cx="746974" cy="69545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27" action="ppaction://hlinksldjump"/>
              </a:rPr>
              <a:t>5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674486" y="4265731"/>
            <a:ext cx="746974" cy="69545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28" action="ppaction://hlinksldjump"/>
              </a:rPr>
              <a:t>1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569031" y="4265732"/>
            <a:ext cx="746974" cy="69545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29" action="ppaction://hlinksldjump"/>
              </a:rPr>
              <a:t>2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463576" y="4265732"/>
            <a:ext cx="746974" cy="69545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30" action="ppaction://hlinksldjump"/>
              </a:rPr>
              <a:t>3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358122" y="4265733"/>
            <a:ext cx="746974" cy="69545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31" action="ppaction://hlinksldjump"/>
              </a:rPr>
              <a:t>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236033" y="4267880"/>
            <a:ext cx="746974" cy="69545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32" action="ppaction://hlinksldjump"/>
              </a:rPr>
              <a:t>5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672338" y="5074957"/>
            <a:ext cx="746974" cy="69545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33" action="ppaction://hlinksldjump"/>
              </a:rPr>
              <a:t>1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566883" y="5074958"/>
            <a:ext cx="746974" cy="69545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34" action="ppaction://hlinksldjump"/>
              </a:rPr>
              <a:t>2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461428" y="5074958"/>
            <a:ext cx="746974" cy="69545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35" action="ppaction://hlinksldjump"/>
              </a:rPr>
              <a:t>3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355974" y="5074959"/>
            <a:ext cx="746974" cy="69545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36" action="ppaction://hlinksldjump"/>
              </a:rPr>
              <a:t>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8233885" y="5077106"/>
            <a:ext cx="746974" cy="69545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hlinkClick r:id="rId37" action="ppaction://hlinksldjump"/>
              </a:rPr>
              <a:t>5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bayanalistas.net/imagenes/Fotolia_22658577_S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0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18975" y="184822"/>
            <a:ext cx="3425781" cy="45912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Промышленность 3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828766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Назовите торговые марки белорусских телевизоров.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http://www.minprom.gov.by/images/news58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7" y="1548445"/>
            <a:ext cx="3381606" cy="88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.tyt.by/200x125c/n/it/01/0/99821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2" b="29207"/>
          <a:stretch/>
        </p:blipFill>
        <p:spPr bwMode="auto">
          <a:xfrm>
            <a:off x="5206488" y="1536808"/>
            <a:ext cx="3113264" cy="89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4" y="2432865"/>
            <a:ext cx="3974551" cy="387086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71" y="2653798"/>
            <a:ext cx="5238750" cy="3429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8090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bayanalistas.net/imagenes/Fotolia_22658577_S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0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18975" y="184822"/>
            <a:ext cx="3425781" cy="45912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Промышленность 4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828766"/>
            <a:ext cx="91440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 называются большегрузные карьерные самосвалы, которые выпускаются на заводе в г. Жодино?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6" name="Picture 4" descr="http://palcspb.ru/partners/content___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1967695"/>
            <a:ext cx="6319047" cy="6740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48" y="2641738"/>
            <a:ext cx="6506378" cy="451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6414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bayanalistas.net/imagenes/Fotolia_22658577_S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0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18975" y="184822"/>
            <a:ext cx="3425781" cy="45912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Промышленность 5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828766"/>
            <a:ext cx="91440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 называется завод в Бресте по выпуску газовых и электрических плит?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 descr="Gef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1967694"/>
            <a:ext cx="4519610" cy="132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efest.by/upload/catalogue/gaz_plity/60_60/6500_02_d3_s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133"/>
          <a:stretch/>
        </p:blipFill>
        <p:spPr bwMode="auto">
          <a:xfrm>
            <a:off x="4412996" y="3429000"/>
            <a:ext cx="2081573" cy="3267687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gefest.by/upload/catalogue/electr_plity/60_60/6140_01_sm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1"/>
          <a:stretch/>
        </p:blipFill>
        <p:spPr bwMode="auto">
          <a:xfrm>
            <a:off x="6892937" y="3580327"/>
            <a:ext cx="2017053" cy="3138176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2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reeppt.ru/Prew/BiruzaMasterP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board.teremki.net.ua/uploads/post-191-113753541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2" b="100000" l="2423" r="100000">
                        <a14:foregroundMark x1="52423" y1="76923" x2="52423" y2="76923"/>
                        <a14:foregroundMark x1="48458" y1="91093" x2="48458" y2="91093"/>
                        <a14:foregroundMark x1="20264" y1="94130" x2="20264" y2="94130"/>
                        <a14:foregroundMark x1="24009" y1="86842" x2="24009" y2="86842"/>
                        <a14:backgroundMark x1="39207" y1="17206" x2="39207" y2="17206"/>
                        <a14:backgroundMark x1="40749" y1="14777" x2="40749" y2="14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857" y="2166772"/>
            <a:ext cx="4324350" cy="47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51561" y="184822"/>
            <a:ext cx="1893195" cy="45912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5" action="ppaction://hlinksldjump"/>
              </a:rPr>
              <a:t>Культура 1</a:t>
            </a:r>
            <a:endParaRPr lang="ru-RU" sz="2800" dirty="0">
              <a:hlinkClick r:id="rId5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828766"/>
            <a:ext cx="91440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каком детском музыкальном конкурсе победили эти белорусские ребята?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0782" y="4950685"/>
            <a:ext cx="3570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Ксения Ситник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122" name="Picture 2" descr="http://en.kidsmusic.info/photo/alexey-zhigalkovich/sbornik/alexey-zhigalkovich-sbornik-cover.jpg?size=310x3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9" b="100000" l="0" r="99592">
                        <a14:foregroundMark x1="36327" y1="69388" x2="36327" y2="69388"/>
                        <a14:foregroundMark x1="24082" y1="74694" x2="24082" y2="74694"/>
                        <a14:foregroundMark x1="46531" y1="66939" x2="46531" y2="66939"/>
                        <a14:foregroundMark x1="49796" y1="59184" x2="49796" y2="59184"/>
                        <a14:foregroundMark x1="58367" y1="64082" x2="58367" y2="64082"/>
                        <a14:foregroundMark x1="74286" y1="54694" x2="74286" y2="54694"/>
                        <a14:foregroundMark x1="86531" y1="72245" x2="86531" y2="72245"/>
                        <a14:foregroundMark x1="58367" y1="83265" x2="58367" y2="83265"/>
                        <a14:foregroundMark x1="27755" y1="86531" x2="27755" y2="86531"/>
                        <a14:backgroundMark x1="22041" y1="47347" x2="22041" y2="47347"/>
                        <a14:backgroundMark x1="22041" y1="26939" x2="22041" y2="26939"/>
                        <a14:backgroundMark x1="23673" y1="29796" x2="23673" y2="29796"/>
                        <a14:backgroundMark x1="24898" y1="42857" x2="24898" y2="42857"/>
                        <a14:backgroundMark x1="24082" y1="36735" x2="24082" y2="36735"/>
                        <a14:backgroundMark x1="18367" y1="38367" x2="18367" y2="38367"/>
                        <a14:backgroundMark x1="12245" y1="72653" x2="12245" y2="72653"/>
                        <a14:backgroundMark x1="97143" y1="94694" x2="97143" y2="9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69" y="3207054"/>
            <a:ext cx="3665068" cy="366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6635" y="5980915"/>
            <a:ext cx="4996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Алексей </a:t>
            </a:r>
            <a:r>
              <a:rPr lang="ru-RU" sz="3600" b="1" dirty="0" err="1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Жигалкович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126" name="Picture 6" descr="http://img0.liveinternet.ru/images/attach/c/1/57/588/57588688_image001_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646" b="78554" l="9947" r="68384">
                        <a14:foregroundMark x1="29307" y1="67830" x2="29307" y2="67830"/>
                        <a14:foregroundMark x1="34103" y1="66833" x2="34103" y2="66833"/>
                        <a14:foregroundMark x1="39787" y1="70574" x2="39787" y2="70574"/>
                        <a14:foregroundMark x1="43872" y1="65337" x2="43872" y2="65337"/>
                        <a14:foregroundMark x1="47957" y1="62344" x2="47957" y2="62344"/>
                        <a14:foregroundMark x1="52753" y1="59102" x2="52753" y2="59102"/>
                        <a14:foregroundMark x1="52398" y1="67332" x2="52398" y2="67332"/>
                        <a14:foregroundMark x1="55062" y1="66833" x2="55062" y2="66833"/>
                        <a14:foregroundMark x1="42806" y1="52868" x2="42806" y2="52868"/>
                        <a14:foregroundMark x1="36945" y1="50125" x2="36945" y2="50125"/>
                        <a14:foregroundMark x1="37655" y1="46883" x2="37655" y2="46883"/>
                        <a14:foregroundMark x1="33037" y1="48878" x2="33037" y2="48878"/>
                        <a14:foregroundMark x1="27886" y1="52618" x2="27886" y2="52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39788" r="31092" b="17390"/>
          <a:stretch/>
        </p:blipFill>
        <p:spPr bwMode="auto">
          <a:xfrm>
            <a:off x="3956635" y="1731161"/>
            <a:ext cx="3078052" cy="163561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42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reeppt.ru/Prew/BiruzaMasterP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img15.nnm.me/d/6/a/6/0/694ec527cfac9f318d4abf162a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100000" l="0" r="100000">
                        <a14:backgroundMark x1="21125" y1="50906" x2="21125" y2="50906"/>
                        <a14:backgroundMark x1="76250" y1="46377" x2="76250" y2="46377"/>
                        <a14:backgroundMark x1="74000" y1="58514" x2="74000" y2="58514"/>
                        <a14:backgroundMark x1="22250" y1="61957" x2="22250" y2="61957"/>
                        <a14:backgroundMark x1="7125" y1="78804" x2="7125" y2="78804"/>
                        <a14:backgroundMark x1="3000" y1="60145" x2="3000" y2="60145"/>
                        <a14:backgroundMark x1="26625" y1="60688" x2="26625" y2="60688"/>
                        <a14:backgroundMark x1="95125" y1="53623" x2="95125" y2="53623"/>
                        <a14:backgroundMark x1="68250" y1="55797" x2="68250" y2="55797"/>
                        <a14:backgroundMark x1="70750" y1="56703" x2="70750" y2="56703"/>
                        <a14:backgroundMark x1="71875" y1="54167" x2="71875" y2="54167"/>
                        <a14:backgroundMark x1="67625" y1="52174" x2="67625" y2="52174"/>
                        <a14:backgroundMark x1="68625" y1="57246" x2="68625" y2="57246"/>
                        <a14:backgroundMark x1="68750" y1="60326" x2="68750" y2="60326"/>
                        <a14:backgroundMark x1="68250" y1="63949" x2="68250" y2="63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4" b="5613"/>
          <a:stretch/>
        </p:blipFill>
        <p:spPr bwMode="auto">
          <a:xfrm>
            <a:off x="0" y="2260242"/>
            <a:ext cx="9144000" cy="459775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51561" y="184822"/>
            <a:ext cx="1893195" cy="45912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5" action="ppaction://hlinksldjump"/>
              </a:rPr>
              <a:t>Культура 2</a:t>
            </a:r>
            <a:endParaRPr lang="ru-RU" sz="2800" dirty="0">
              <a:hlinkClick r:id="rId5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828766"/>
            <a:ext cx="91440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Визитная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карточка Беларуси. Сегодня это не только  богатейшее собрание книг, но и огромный мультифункциональный центр, где совместились высокие технологии, ультрасовременный дизайн и необычная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архитектура. О чём идёт речь?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56649" y="2398426"/>
            <a:ext cx="31261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Национальная</a:t>
            </a:r>
          </a:p>
          <a:p>
            <a:pPr algn="ctr"/>
            <a:r>
              <a:rPr lang="ru-RU" sz="3600" b="1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</a:t>
            </a:r>
            <a:r>
              <a:rPr lang="ru-RU" sz="3600" b="1" dirty="0" smtClean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иблиотека</a:t>
            </a:r>
          </a:p>
          <a:p>
            <a:pPr algn="ctr"/>
            <a:r>
              <a:rPr lang="ru-RU" sz="3600" b="1" dirty="0" smtClean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Беларуси</a:t>
            </a:r>
            <a:endParaRPr lang="ru-RU" sz="3600" b="1" cap="none" spc="0" dirty="0">
              <a:ln w="1905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556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reeppt.ru/Prew/BiruzaMasterP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album.foto.ru/photos/pr0/299615/95307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89167" l="0" r="100000">
                        <a14:foregroundMark x1="55000" y1="73125" x2="55000" y2="73125"/>
                        <a14:foregroundMark x1="78438" y1="83542" x2="78438" y2="83542"/>
                        <a14:foregroundMark x1="73906" y1="84167" x2="73906" y2="84167"/>
                        <a14:foregroundMark x1="70156" y1="84375" x2="70156" y2="84375"/>
                        <a14:backgroundMark x1="8438" y1="43542" x2="8438" y2="43542"/>
                        <a14:backgroundMark x1="19375" y1="31667" x2="19375" y2="31667"/>
                        <a14:backgroundMark x1="17188" y1="55417" x2="17188" y2="55417"/>
                        <a14:backgroundMark x1="14844" y1="63542" x2="14844" y2="63542"/>
                        <a14:backgroundMark x1="84531" y1="62708" x2="84531" y2="62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9" b="14225"/>
          <a:stretch/>
        </p:blipFill>
        <p:spPr bwMode="auto">
          <a:xfrm>
            <a:off x="0" y="1262129"/>
            <a:ext cx="9144000" cy="559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51561" y="184822"/>
            <a:ext cx="1893195" cy="45912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5" action="ppaction://hlinksldjump"/>
              </a:rPr>
              <a:t>Культура 3</a:t>
            </a:r>
            <a:endParaRPr lang="ru-RU" sz="2800" dirty="0">
              <a:hlinkClick r:id="rId5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730063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 показано на фотографии ?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55446" y="4272677"/>
            <a:ext cx="652556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Гродненский 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Областной </a:t>
            </a:r>
          </a:p>
          <a:p>
            <a:pPr algn="ctr"/>
            <a:r>
              <a:rPr lang="ru-RU" sz="5400" dirty="0" smtClean="0">
                <a:ln w="0"/>
                <a:effectLst>
                  <a:glow rad="5588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glow rad="5588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раматический театр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glow rad="5588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116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reeppt.ru/Prew/BiruzaMasterP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news.vitebsk.cc/wp-content/uploads/2010/07/final-slavianski-bazaar-20100715-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100000" l="10000" r="83667">
                        <a14:foregroundMark x1="42667" y1="97750" x2="42667" y2="97750"/>
                        <a14:foregroundMark x1="37333" y1="47250" x2="37333" y2="47250"/>
                        <a14:foregroundMark x1="44500" y1="17250" x2="44500" y2="17250"/>
                        <a14:foregroundMark x1="45333" y1="14750" x2="45333" y2="14750"/>
                        <a14:foregroundMark x1="41500" y1="16000" x2="41500" y2="16000"/>
                        <a14:foregroundMark x1="41500" y1="29750" x2="41500" y2="29750"/>
                        <a14:foregroundMark x1="72000" y1="51750" x2="72000" y2="51750"/>
                        <a14:foregroundMark x1="70667" y1="55000" x2="70667" y2="55000"/>
                        <a14:foregroundMark x1="76667" y1="53750" x2="76667" y2="53750"/>
                        <a14:foregroundMark x1="26333" y1="68500" x2="26333" y2="68500"/>
                        <a14:foregroundMark x1="21333" y1="79000" x2="21333" y2="79000"/>
                        <a14:backgroundMark x1="60500" y1="22250" x2="60500" y2="22250"/>
                        <a14:backgroundMark x1="53500" y1="32000" x2="53500" y2="32000"/>
                        <a14:backgroundMark x1="58667" y1="35250" x2="58667" y2="35250"/>
                        <a14:backgroundMark x1="24167" y1="77500" x2="24167" y2="77500"/>
                        <a14:backgroundMark x1="29333" y1="65500" x2="29333" y2="65500"/>
                        <a14:backgroundMark x1="27333" y1="70750" x2="27333" y2="70750"/>
                        <a14:backgroundMark x1="51833" y1="56250" x2="51833" y2="56250"/>
                        <a14:backgroundMark x1="54833" y1="63000" x2="54833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51" r="15833"/>
          <a:stretch/>
        </p:blipFill>
        <p:spPr bwMode="auto">
          <a:xfrm>
            <a:off x="0" y="1698933"/>
            <a:ext cx="4481848" cy="515906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51561" y="184822"/>
            <a:ext cx="1893195" cy="45912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5" action="ppaction://hlinksldjump"/>
              </a:rPr>
              <a:t>Культура 4</a:t>
            </a:r>
            <a:endParaRPr lang="ru-RU" sz="2800" dirty="0">
              <a:hlinkClick r:id="rId5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828766"/>
            <a:ext cx="91440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Каждое лето в Витебске проходит Международный фестиваль искусств. Как он называется?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218" name="Picture 2" descr="http://www.ligarus.org/images/stories/news/cz-_xujka0u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449" y="1923411"/>
            <a:ext cx="4854307" cy="482194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3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reeppt.ru/Prew/BiruzaMasterP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pesnyar.by/img/old/0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3473" l="0" r="99889">
                        <a14:foregroundMark x1="27667" y1="18805" x2="27667" y2="18805"/>
                        <a14:foregroundMark x1="29889" y1="25553" x2="29889" y2="25553"/>
                        <a14:foregroundMark x1="35778" y1="27655" x2="35778" y2="27655"/>
                        <a14:foregroundMark x1="25556" y1="24779" x2="25556" y2="24779"/>
                        <a14:foregroundMark x1="26444" y1="19248" x2="26444" y2="19248"/>
                        <a14:foregroundMark x1="25111" y1="21903" x2="25111" y2="21903"/>
                        <a14:foregroundMark x1="28778" y1="18916" x2="28778" y2="18916"/>
                        <a14:foregroundMark x1="30444" y1="20133" x2="30444" y2="20133"/>
                        <a14:foregroundMark x1="67000" y1="28650" x2="67000" y2="28650"/>
                        <a14:foregroundMark x1="45667" y1="35398" x2="45667" y2="35398"/>
                        <a14:foregroundMark x1="46889" y1="35066" x2="46889" y2="35066"/>
                        <a14:foregroundMark x1="48667" y1="36726" x2="48667" y2="36726"/>
                        <a14:foregroundMark x1="69222" y1="31748" x2="69222" y2="31748"/>
                        <a14:foregroundMark x1="68778" y1="35509" x2="68778" y2="35509"/>
                        <a14:foregroundMark x1="37333" y1="27655" x2="37333" y2="27655"/>
                        <a14:backgroundMark x1="68444" y1="58407" x2="68444" y2="58407"/>
                        <a14:backgroundMark x1="70000" y1="64712" x2="70000" y2="64712"/>
                        <a14:backgroundMark x1="77111" y1="52544" x2="77111" y2="52544"/>
                        <a14:backgroundMark x1="88667" y1="44690" x2="88667" y2="44690"/>
                        <a14:backgroundMark x1="87889" y1="53650" x2="87889" y2="53650"/>
                        <a14:backgroundMark x1="97667" y1="65155" x2="97667" y2="65155"/>
                        <a14:backgroundMark x1="96778" y1="66482" x2="96778" y2="66482"/>
                        <a14:backgroundMark x1="14444" y1="37832" x2="14444" y2="37832"/>
                        <a14:backgroundMark x1="15667" y1="45907" x2="15667" y2="45907"/>
                        <a14:backgroundMark x1="14222" y1="49336" x2="14222" y2="49336"/>
                        <a14:backgroundMark x1="14556" y1="52434" x2="14556" y2="52434"/>
                        <a14:backgroundMark x1="14222" y1="54867" x2="14222" y2="54867"/>
                        <a14:backgroundMark x1="41556" y1="32965" x2="41556" y2="32965"/>
                        <a14:backgroundMark x1="42222" y1="37832" x2="42222" y2="37832"/>
                        <a14:backgroundMark x1="62778" y1="30642" x2="62778" y2="30642"/>
                        <a14:backgroundMark x1="50111" y1="38385" x2="50111" y2="38385"/>
                        <a14:backgroundMark x1="50000" y1="40265" x2="50000" y2="4026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" t="17141" r="2810" b="24271"/>
          <a:stretch/>
        </p:blipFill>
        <p:spPr bwMode="auto">
          <a:xfrm>
            <a:off x="0" y="1252860"/>
            <a:ext cx="9144000" cy="56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51561" y="184822"/>
            <a:ext cx="1893195" cy="45912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5" action="ppaction://hlinksldjump"/>
              </a:rPr>
              <a:t>Культура 5</a:t>
            </a:r>
            <a:endParaRPr lang="ru-RU" sz="2800" dirty="0">
              <a:hlinkClick r:id="rId5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828766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Самый известный белорусский музыкальный ансамбль?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200" name="Picture 8" descr="http://filarmonia.perm.ru/userfiles/Image/actions/_photo_304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13A57"/>
              </a:clrFrom>
              <a:clrTo>
                <a:srgbClr val="013A5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" b="4827"/>
          <a:stretch/>
        </p:blipFill>
        <p:spPr bwMode="auto">
          <a:xfrm>
            <a:off x="6285107" y="1519708"/>
            <a:ext cx="2781453" cy="175152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17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zastavki.com/pictures/originals/2014/_Winter_Olympics_Sochi_in_2014_057530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3" b="16644"/>
          <a:stretch/>
        </p:blipFill>
        <p:spPr bwMode="auto">
          <a:xfrm>
            <a:off x="-26504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51561" y="184822"/>
            <a:ext cx="1893195" cy="45912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Спорт 1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pp.vk.me/c312521/v312521645/7b2a/vNJ74mvSZb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5" b="99338" l="1677" r="991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47" y="2046111"/>
            <a:ext cx="3840801" cy="486340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56" y="948036"/>
            <a:ext cx="9103518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Белорусская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биатлонистка, трёхкратная Олимпийская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Чемпионка,</a:t>
            </a:r>
          </a:p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двукратная Чемпионка Мира,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обладательница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Большого </a:t>
            </a:r>
            <a:endParaRPr lang="ru-RU" sz="24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Хрустального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Глобуса в сезоне 2014/2015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21301" y="2705725"/>
            <a:ext cx="30234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Дарья</a:t>
            </a:r>
          </a:p>
          <a:p>
            <a:pPr algn="ctr"/>
            <a:r>
              <a:rPr lang="ru-RU" sz="4400" b="1" spc="50" dirty="0" err="1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Домрачева</a:t>
            </a:r>
            <a:endParaRPr lang="ru-RU" sz="4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750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zastavki.com/pictures/originals/2014/_Winter_Olympics_Sochi_in_2014_057530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3" b="16644"/>
          <a:stretch/>
        </p:blipFill>
        <p:spPr bwMode="auto">
          <a:xfrm>
            <a:off x="-26504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51561" y="184822"/>
            <a:ext cx="1893195" cy="45912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Спорт 2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879" y="948036"/>
            <a:ext cx="914400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какому командному виду спорта проходил Чемпионат Мира</a:t>
            </a:r>
          </a:p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городе Минске в 2014 году? 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69" y="1917849"/>
            <a:ext cx="4185963" cy="46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hnu.docdat.com/pars_docs/refs/225/224934/img21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"/>
          <a:stretch/>
        </p:blipFill>
        <p:spPr bwMode="auto">
          <a:xfrm>
            <a:off x="0" y="0"/>
            <a:ext cx="9183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0198" y="184822"/>
            <a:ext cx="1854558" cy="45912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История 1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79" y="828766"/>
            <a:ext cx="91440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 июня 1941 года гарнизон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этой крепости принял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первые удары </a:t>
            </a:r>
            <a:endParaRPr lang="ru-RU" sz="24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немецко-фашистских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захватчиков и более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месяца держал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оборону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полном окружении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В послевоенное время цитадель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получила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почетное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звание "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Крепость-герой"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333" l="5030" r="97041">
                        <a14:foregroundMark x1="50888" y1="69000" x2="50888" y2="69000"/>
                      </a14:backgroundRemoval>
                    </a14:imgEffect>
                  </a14:imgLayer>
                </a14:imgProps>
              </a:ext>
            </a:extLst>
          </a:blip>
          <a:srcRect l="4949" t="12517" r="3279" b="8278"/>
          <a:stretch/>
        </p:blipFill>
        <p:spPr>
          <a:xfrm>
            <a:off x="62294" y="2678807"/>
            <a:ext cx="9107872" cy="348843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055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zastavki.com/pictures/originals/2014/_Winter_Olympics_Sochi_in_2014_057530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3" b="16644"/>
          <a:stretch/>
        </p:blipFill>
        <p:spPr bwMode="auto">
          <a:xfrm>
            <a:off x="-26504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7" y="1417333"/>
            <a:ext cx="7727324" cy="544066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51561" y="184822"/>
            <a:ext cx="1893195" cy="45912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4" action="ppaction://hlinksldjump"/>
              </a:rPr>
              <a:t>Спорт 3</a:t>
            </a:r>
            <a:endParaRPr lang="ru-RU" sz="2800" dirty="0">
              <a:hlinkClick r:id="rId4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879" y="948036"/>
            <a:ext cx="9144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Назовите самого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известного и титулованного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теннисиста Беларуси?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634462"/>
            <a:ext cx="55765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Максим  Мирный</a:t>
            </a:r>
            <a:endParaRPr lang="ru-RU" sz="4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242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zastavki.com/pictures/originals/2014/_Winter_Olympics_Sochi_in_2014_057530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3" b="16644"/>
          <a:stretch/>
        </p:blipFill>
        <p:spPr bwMode="auto">
          <a:xfrm>
            <a:off x="-26504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51561" y="184822"/>
            <a:ext cx="1893195" cy="45912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Спорт 4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879" y="948036"/>
            <a:ext cx="9144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Назовите самую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известную и титулованную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теннисистку Беларуси?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634462"/>
            <a:ext cx="30394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Виктория </a:t>
            </a:r>
          </a:p>
          <a:p>
            <a:pPr algn="ctr"/>
            <a:r>
              <a:rPr lang="ru-RU" sz="4400" b="1" cap="none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Азаренко</a:t>
            </a:r>
            <a:endParaRPr lang="ru-RU" sz="4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242" name="Picture 2" descr="http://gabanyis.com/wp-content/uploads/2012/01/f_womensfinal_13_15-1024x65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" b="100000" l="16504" r="68848">
                        <a14:foregroundMark x1="25293" y1="56079" x2="25293" y2="56079"/>
                        <a14:foregroundMark x1="24512" y1="66413" x2="24512" y2="66413"/>
                        <a14:foregroundMark x1="31250" y1="52584" x2="31250" y2="52584"/>
                        <a14:foregroundMark x1="32031" y1="19605" x2="32031" y2="19605"/>
                        <a14:foregroundMark x1="30762" y1="12006" x2="30762" y2="12006"/>
                        <a14:foregroundMark x1="21387" y1="24772" x2="21387" y2="24772"/>
                        <a14:foregroundMark x1="22949" y1="14438" x2="22949" y2="14438"/>
                        <a14:foregroundMark x1="28613" y1="30395" x2="28613" y2="30395"/>
                        <a14:foregroundMark x1="25781" y1="61550" x2="25781" y2="61550"/>
                        <a14:foregroundMark x1="34961" y1="51064" x2="34961" y2="51064"/>
                        <a14:foregroundMark x1="19336" y1="22796" x2="19336" y2="22796"/>
                        <a14:foregroundMark x1="29883" y1="3191" x2="29883" y2="3191"/>
                        <a14:foregroundMark x1="32715" y1="30395" x2="32715" y2="30395"/>
                        <a14:foregroundMark x1="27051" y1="51520" x2="27051" y2="51520"/>
                        <a14:foregroundMark x1="23242" y1="27660" x2="23242" y2="27660"/>
                        <a14:foregroundMark x1="32617" y1="10182" x2="32617" y2="10182"/>
                        <a14:foregroundMark x1="26953" y1="10942" x2="26953" y2="10942"/>
                        <a14:backgroundMark x1="48438" y1="74468" x2="48438" y2="74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5" r="27489"/>
          <a:stretch/>
        </p:blipFill>
        <p:spPr bwMode="auto">
          <a:xfrm>
            <a:off x="3013656" y="1485432"/>
            <a:ext cx="4997004" cy="5372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72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zastavki.com/pictures/originals/2014/_Winter_Olympics_Sochi_in_2014_057530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3" b="16644"/>
          <a:stretch/>
        </p:blipFill>
        <p:spPr bwMode="auto">
          <a:xfrm>
            <a:off x="-26504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51561" y="184822"/>
            <a:ext cx="1893195" cy="45912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Спорт 5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879" y="948036"/>
            <a:ext cx="914400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Назовите зимний вид спорта, в котором белорусские спортсмены завоевали медали на олимпийских играх в Ванкувере и Сочи?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523" y="2407194"/>
            <a:ext cx="303941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Фристайл</a:t>
            </a:r>
            <a:endParaRPr lang="ru-RU" sz="4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1266" name="Picture 2" descr="http://i.eurosport.com/2014/02/14/1184436-25572101-960-5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" b="98519" l="17292" r="50625">
                        <a14:foregroundMark x1="20833" y1="94074" x2="20833" y2="94074"/>
                        <a14:foregroundMark x1="48333" y1="60926" x2="48333" y2="60926"/>
                        <a14:foregroundMark x1="30417" y1="4444" x2="30417" y2="4444"/>
                        <a14:foregroundMark x1="34479" y1="20000" x2="34479" y2="20000"/>
                        <a14:foregroundMark x1="35104" y1="22407" x2="35104" y2="22407"/>
                        <a14:foregroundMark x1="35104" y1="23704" x2="35104" y2="23704"/>
                        <a14:foregroundMark x1="29375" y1="27222" x2="29375" y2="27222"/>
                        <a14:foregroundMark x1="21354" y1="92222" x2="21354" y2="92222"/>
                        <a14:foregroundMark x1="20000" y1="94259" x2="20000" y2="94259"/>
                        <a14:foregroundMark x1="47188" y1="62778" x2="47188" y2="62778"/>
                        <a14:foregroundMark x1="49167" y1="59259" x2="49167" y2="59259"/>
                        <a14:foregroundMark x1="33958" y1="12593" x2="33958" y2="12593"/>
                        <a14:foregroundMark x1="35833" y1="20741" x2="35833" y2="20741"/>
                        <a14:foregroundMark x1="46563" y1="61111" x2="46563" y2="61111"/>
                        <a14:foregroundMark x1="47604" y1="60000" x2="47604" y2="60000"/>
                        <a14:foregroundMark x1="48854" y1="61667" x2="48854" y2="61667"/>
                        <a14:foregroundMark x1="21354" y1="90741" x2="21354" y2="90741"/>
                        <a14:foregroundMark x1="20417" y1="94815" x2="20417" y2="94815"/>
                        <a14:foregroundMark x1="19583" y1="95556" x2="19583" y2="95556"/>
                        <a14:foregroundMark x1="49792" y1="58519" x2="49792" y2="5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5" r="45222"/>
          <a:stretch/>
        </p:blipFill>
        <p:spPr bwMode="auto">
          <a:xfrm>
            <a:off x="3157937" y="1817095"/>
            <a:ext cx="3145805" cy="456856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79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hnu.docdat.com/pars_docs/refs/225/224934/img21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"/>
          <a:stretch/>
        </p:blipFill>
        <p:spPr bwMode="auto">
          <a:xfrm>
            <a:off x="0" y="0"/>
            <a:ext cx="9183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mirzamak.by/images/loading/mi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5" t="20795" r="27388" b="22088"/>
          <a:stretch/>
        </p:blipFill>
        <p:spPr bwMode="auto">
          <a:xfrm>
            <a:off x="-13781" y="2207171"/>
            <a:ext cx="9170659" cy="46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0198" y="184822"/>
            <a:ext cx="1854558" cy="45912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4" action="ppaction://hlinksldjump"/>
              </a:rPr>
              <a:t>История 2</a:t>
            </a:r>
            <a:endParaRPr lang="ru-RU" sz="2800" dirty="0">
              <a:hlinkClick r:id="rId4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79" y="828766"/>
            <a:ext cx="9144000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Этот замок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уникальный памятник средневековой архитектуры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Беларуси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С 2000 года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замок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находится в списке всемирного наследия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ЮНЕСКО.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839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hnu.docdat.com/pars_docs/refs/225/224934/img21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"/>
          <a:stretch/>
        </p:blipFill>
        <p:spPr bwMode="auto">
          <a:xfrm>
            <a:off x="0" y="0"/>
            <a:ext cx="9183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0198" y="184822"/>
            <a:ext cx="1854558" cy="45912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История 3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79" y="828766"/>
            <a:ext cx="9144000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честь героических действий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военной операции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«Багратион» был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воздвигнут военный памятник.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Четыре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сомкнутых 35-метровых штыка-обелиска, символизирующих боевое братство воинов четырех фронтов, освобождающих «Землю под белыми крыльями» венчают памятник.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http://to-world-travel.ru/img/2015/042512/17407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541" y="2907405"/>
            <a:ext cx="5267459" cy="395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9057" y="3128377"/>
            <a:ext cx="22184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Курган</a:t>
            </a:r>
          </a:p>
          <a:p>
            <a:pPr algn="ctr"/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Славы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70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hnu.docdat.com/pars_docs/refs/225/224934/img21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"/>
          <a:stretch/>
        </p:blipFill>
        <p:spPr bwMode="auto">
          <a:xfrm>
            <a:off x="0" y="0"/>
            <a:ext cx="9183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0198" y="184822"/>
            <a:ext cx="1854558" cy="45912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История 4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79" y="828766"/>
            <a:ext cx="914400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Назовите мемориальный комплекс, установленный на месте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сожжённой фашистами  22 марта 1943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года белоруской деревни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0257" y="2488529"/>
            <a:ext cx="2384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Хатынь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" b="76548" l="36625" r="60125">
                        <a14:backgroundMark x1="54750" y1="63415" x2="54750" y2="63415"/>
                        <a14:backgroundMark x1="56750" y1="64165" x2="56750" y2="64165"/>
                      </a14:backgroundRemoval>
                    </a14:imgEffect>
                  </a14:imgLayer>
                </a14:imgProps>
              </a:ext>
            </a:extLst>
          </a:blip>
          <a:srcRect l="35803" r="38000" b="19622"/>
          <a:stretch/>
        </p:blipFill>
        <p:spPr>
          <a:xfrm>
            <a:off x="3438209" y="1741517"/>
            <a:ext cx="2627740" cy="5371593"/>
          </a:xfrm>
          <a:prstGeom prst="rect">
            <a:avLst/>
          </a:prstGeom>
        </p:spPr>
      </p:pic>
      <p:pic>
        <p:nvPicPr>
          <p:cNvPr id="3074" name="Picture 2" descr="http://m6.paperblog.com/i/34/347398/-L-j0Tv38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67" b="99667" l="23111" r="7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5" r="27599"/>
          <a:stretch/>
        </p:blipFill>
        <p:spPr bwMode="auto">
          <a:xfrm>
            <a:off x="5872766" y="2361113"/>
            <a:ext cx="3284113" cy="449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5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nu.docdat.com/pars_docs/refs/225/224934/img21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"/>
          <a:stretch/>
        </p:blipFill>
        <p:spPr bwMode="auto">
          <a:xfrm>
            <a:off x="0" y="0"/>
            <a:ext cx="9183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0198" y="184822"/>
            <a:ext cx="1854558" cy="45912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3" action="ppaction://hlinksldjump"/>
              </a:rPr>
              <a:t>История 5</a:t>
            </a:r>
            <a:endParaRPr lang="ru-RU" sz="2800" dirty="0">
              <a:hlinkClick r:id="rId3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79" y="828766"/>
            <a:ext cx="91440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Назовите имя первой белорусской просветительницы. Она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стала первой женщиной на Руси, которая была канонизирована в святые.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заказу княгини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мастер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Лазарь </a:t>
            </a:r>
            <a:r>
              <a:rPr lang="ru-RU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Богша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сделал крест, ставший произведением старобелорусского </a:t>
            </a:r>
            <a:r>
              <a:rPr lang="ru-RU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эмального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искусства.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 descr="krest_efrosinji_s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2" b="98480" l="11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39" y="2583248"/>
            <a:ext cx="2204471" cy="424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2539" y="2715209"/>
            <a:ext cx="36181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Ефросинья </a:t>
            </a:r>
            <a:endParaRPr lang="ru-RU" sz="5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Полоцкая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100" name="Picture 4" descr="http://cs623230.vk.me/v623230563/31156/CtfLcfW2Xr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39" y="2690568"/>
            <a:ext cx="2987385" cy="40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75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amputeegolfchampionships.com.au/wp-content/uploads/2013/09/Light-Blue-Planet-Powerpoint-Backgroun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5" r="-1" b="31643"/>
          <a:stretch/>
        </p:blipFill>
        <p:spPr bwMode="auto">
          <a:xfrm>
            <a:off x="0" y="0"/>
            <a:ext cx="9144000" cy="68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ruscur.ru/photoes/0/02/44/24474/verybig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>
                        <a14:backgroundMark x1="4000" y1="48833" x2="4000" y2="48833"/>
                        <a14:backgroundMark x1="43111" y1="52667" x2="43111" y2="52667"/>
                        <a14:backgroundMark x1="38000" y1="34000" x2="38000" y2="34000"/>
                        <a14:backgroundMark x1="49000" y1="29667" x2="49000" y2="29667"/>
                        <a14:backgroundMark x1="58111" y1="71500" x2="58111" y2="71500"/>
                        <a14:backgroundMark x1="96333" y1="54333" x2="96333" y2="54333"/>
                        <a14:backgroundMark x1="86667" y1="49167" x2="86667" y2="49167"/>
                        <a14:backgroundMark x1="82333" y1="28333" x2="82333" y2="28333"/>
                        <a14:backgroundMark x1="74222" y1="26667" x2="74222" y2="26667"/>
                        <a14:backgroundMark x1="67556" y1="48167" x2="67556" y2="48167"/>
                        <a14:backgroundMark x1="47889" y1="55000" x2="47889" y2="55000"/>
                        <a14:backgroundMark x1="47889" y1="78833" x2="47889" y2="78833"/>
                        <a14:backgroundMark x1="35333" y1="67667" x2="35333" y2="67667"/>
                        <a14:backgroundMark x1="50444" y1="79500" x2="50444" y2="79500"/>
                        <a14:backgroundMark x1="61444" y1="57833" x2="61444" y2="57833"/>
                        <a14:backgroundMark x1="62778" y1="56833" x2="62778" y2="56833"/>
                        <a14:backgroundMark x1="62333" y1="65333" x2="62333" y2="65333"/>
                        <a14:backgroundMark x1="46222" y1="68333" x2="46222" y2="68333"/>
                        <a14:backgroundMark x1="41000" y1="59500" x2="41000" y2="59500"/>
                        <a14:backgroundMark x1="38111" y1="65500" x2="38111" y2="6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96"/>
          <a:stretch/>
        </p:blipFill>
        <p:spPr bwMode="auto">
          <a:xfrm>
            <a:off x="12879" y="2228044"/>
            <a:ext cx="9131121" cy="466321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0198" y="184822"/>
            <a:ext cx="1854558" cy="4591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5" action="ppaction://hlinksldjump"/>
              </a:rPr>
              <a:t>География 1</a:t>
            </a:r>
            <a:endParaRPr lang="ru-RU" sz="2800" dirty="0">
              <a:hlinkClick r:id="rId5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79" y="828766"/>
            <a:ext cx="9144000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Назовите город в Беларуси, в котором проживает около </a:t>
            </a:r>
          </a:p>
          <a:p>
            <a:pPr algn="just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миллионов человек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Он является административным центром области 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района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в состав которых не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входит.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3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amputeegolfchampionships.com.au/wp-content/uploads/2013/09/Light-Blue-Planet-Powerpoint-Backgroun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5" r="-1" b="31643"/>
          <a:stretch/>
        </p:blipFill>
        <p:spPr bwMode="auto">
          <a:xfrm>
            <a:off x="0" y="0"/>
            <a:ext cx="9144000" cy="68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233061" y="1472710"/>
            <a:ext cx="8676789" cy="5619750"/>
            <a:chOff x="67967" y="1527193"/>
            <a:chExt cx="8676789" cy="56197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6" y="1527193"/>
              <a:ext cx="7620000" cy="561975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8" name="Прямоугольник 7"/>
            <p:cNvSpPr/>
            <p:nvPr/>
          </p:nvSpPr>
          <p:spPr>
            <a:xfrm>
              <a:off x="604236" y="4512800"/>
              <a:ext cx="154760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Польша</a:t>
              </a:r>
              <a:endPara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097924" y="2719113"/>
              <a:ext cx="120898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Литва</a:t>
              </a:r>
              <a:endPara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183149" y="1675307"/>
              <a:ext cx="140173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Латвия</a:t>
              </a:r>
              <a:endPara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470035" y="6463479"/>
              <a:ext cx="162916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Украина</a:t>
              </a:r>
              <a:endPara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966" y="6426541"/>
              <a:ext cx="703325" cy="70332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149" y="1738900"/>
              <a:ext cx="631000" cy="63100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907" y="2702417"/>
              <a:ext cx="652932" cy="65293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67" y="4473687"/>
              <a:ext cx="657545" cy="657545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0198" y="184822"/>
            <a:ext cx="1854558" cy="4591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hlinkClick r:id="rId8" action="ppaction://hlinksldjump"/>
              </a:rPr>
              <a:t>География 2</a:t>
            </a:r>
            <a:endParaRPr lang="ru-RU" sz="2800" dirty="0">
              <a:hlinkClick r:id="rId8" action="ppaction://hlinksldjump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026" y="6255026"/>
            <a:ext cx="1603513" cy="490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Ответ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17" y="729388"/>
            <a:ext cx="91440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Назовите страну, с которой Республика Беларусь граничит на востоке.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2304" y="2747977"/>
            <a:ext cx="86754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RU" sz="11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6996828" y="1889545"/>
            <a:ext cx="2184189" cy="1856610"/>
            <a:chOff x="6996828" y="1889545"/>
            <a:chExt cx="2184189" cy="185661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6996828" y="2822825"/>
              <a:ext cx="21841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Россия</a:t>
              </a:r>
              <a:endPara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8077" y="1889545"/>
              <a:ext cx="1180966" cy="1180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55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954</TotalTime>
  <Words>700</Words>
  <Application>Microsoft Office PowerPoint</Application>
  <PresentationFormat>Экран (4:3)</PresentationFormat>
  <Paragraphs>163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«Беларусь моя синеокая»</vt:lpstr>
      <vt:lpstr>Презентация PowerPoint</vt:lpstr>
      <vt:lpstr>История 1</vt:lpstr>
      <vt:lpstr>История 2</vt:lpstr>
      <vt:lpstr>История 3</vt:lpstr>
      <vt:lpstr>История 4</vt:lpstr>
      <vt:lpstr>История 5</vt:lpstr>
      <vt:lpstr>География 1</vt:lpstr>
      <vt:lpstr>География 2</vt:lpstr>
      <vt:lpstr>География 3</vt:lpstr>
      <vt:lpstr>География 4</vt:lpstr>
      <vt:lpstr>География 5</vt:lpstr>
      <vt:lpstr>Сельское хозяйство 1</vt:lpstr>
      <vt:lpstr>Сельское хозяйство 2</vt:lpstr>
      <vt:lpstr>Сельское хозяйство 3</vt:lpstr>
      <vt:lpstr>Сельское хозяйство 4</vt:lpstr>
      <vt:lpstr>Сельское хозяйство 5</vt:lpstr>
      <vt:lpstr>Промышленность 1</vt:lpstr>
      <vt:lpstr>Промышленность 2</vt:lpstr>
      <vt:lpstr>Промышленность 3</vt:lpstr>
      <vt:lpstr>Промышленность 4</vt:lpstr>
      <vt:lpstr>Промышленность 5</vt:lpstr>
      <vt:lpstr>Культура 1</vt:lpstr>
      <vt:lpstr>Культура 2</vt:lpstr>
      <vt:lpstr>Культура 3</vt:lpstr>
      <vt:lpstr>Культура 4</vt:lpstr>
      <vt:lpstr>Культура 5</vt:lpstr>
      <vt:lpstr>Спорт 1</vt:lpstr>
      <vt:lpstr>Спорт 2</vt:lpstr>
      <vt:lpstr>Спорт 3</vt:lpstr>
      <vt:lpstr>Спорт 4</vt:lpstr>
      <vt:lpstr>Спорт 5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Sergeyka</dc:creator>
  <cp:lastModifiedBy>users</cp:lastModifiedBy>
  <cp:revision>182</cp:revision>
  <dcterms:created xsi:type="dcterms:W3CDTF">2015-08-25T13:29:19Z</dcterms:created>
  <dcterms:modified xsi:type="dcterms:W3CDTF">2021-11-03T14:16:50Z</dcterms:modified>
</cp:coreProperties>
</file>